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7" r:id="rId3"/>
    <p:sldId id="278" r:id="rId4"/>
    <p:sldId id="281" r:id="rId5"/>
    <p:sldId id="279" r:id="rId6"/>
    <p:sldId id="280" r:id="rId7"/>
    <p:sldId id="266" r:id="rId8"/>
    <p:sldId id="270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C3FA3-3109-4027-916C-EEBDFEDE98D7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DA8A7-CEC1-4545-AA06-0BABC4CDF9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339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9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53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3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45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72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6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8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26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4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717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788F-6280-45BD-9215-C5DEEE24B9C3}" type="datetimeFigureOut">
              <a:rPr lang="hu-HU" smtClean="0"/>
              <a:t>2021. 03. 19.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watch?v=pcz3cdamj21&amp;fbclid=IwAR27N0MVZUaSSIIW1g_6-WxF7TZvnvaAF-H2sZ3l4SfJp6ycee3M_QV4v-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watch?v=pcz3cdamj21&amp;fbclid=IwAR27N0MVZUaSSIIW1g_6-WxF7TZvnvaAF-H2sZ3l4SfJp6ycee3M_QV4v-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oytheater.com/bing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353912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ddenobjectgames.com/game/Office+Hidden+Object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280920" cy="568863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Kedves  </a:t>
            </a:r>
            <a:r>
              <a:rPr lang="hu-HU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fejlesztősök</a:t>
            </a: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!</a:t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Szeretettel </a:t>
            </a:r>
            <a:r>
              <a:rPr lang="hu-HU" sz="40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küldöm </a:t>
            </a:r>
            <a:r>
              <a:rPr lang="hu-HU" sz="40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Nektek</a:t>
            </a:r>
            <a:br>
              <a:rPr lang="hu-HU" sz="40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hu-HU" sz="36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ezeket a kis feladatokat</a:t>
            </a:r>
            <a: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!</a:t>
            </a:r>
            <a:b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Dóri </a:t>
            </a:r>
            <a:r>
              <a:rPr lang="hu-HU" sz="40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néni</a:t>
            </a:r>
            <a:br>
              <a:rPr lang="hu-HU" sz="40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err="1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csikdorineni</a:t>
            </a:r>
            <a:r>
              <a:rPr lang="hu-HU" sz="40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@</a:t>
            </a:r>
            <a:r>
              <a:rPr lang="hu-HU" sz="4000" b="1" dirty="0" err="1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gmail.com</a:t>
            </a:r>
            <a:r>
              <a:rPr lang="hu-HU" sz="4000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36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sz="40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endParaRPr lang="hu-HU" sz="40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35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850106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Március 22. A víz világnapja</a:t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Kattints a linkre és csináld végig az első kvízt: Számok és adatok a vízről a Földön.</a:t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Melyik adat volt a legmeglepőbb számodra?</a:t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sz="3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endParaRPr lang="hu-HU" sz="3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3933056"/>
            <a:ext cx="8352928" cy="24482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hu-HU" b="1" dirty="0" smtClean="0">
              <a:solidFill>
                <a:schemeClr val="bg1"/>
              </a:solidFill>
              <a:latin typeface="Comic Sans MS" panose="030F0702030302020204" pitchFamily="66" charset="0"/>
              <a:hlinkClick r:id="rId2"/>
            </a:endParaRPr>
          </a:p>
          <a:p>
            <a:pPr marL="0" indent="0" algn="ctr">
              <a:buNone/>
            </a:pPr>
            <a:r>
              <a:rPr lang="hu-HU" sz="5100" b="1" dirty="0" smtClean="0">
                <a:solidFill>
                  <a:schemeClr val="bg1"/>
                </a:solidFill>
                <a:latin typeface="Comic Sans MS" panose="030F0702030302020204" pitchFamily="66" charset="0"/>
                <a:hlinkClick r:id="rId2"/>
              </a:rPr>
              <a:t>https</a:t>
            </a:r>
            <a:r>
              <a:rPr lang="hu-HU" sz="5100" b="1" dirty="0">
                <a:solidFill>
                  <a:schemeClr val="bg1"/>
                </a:solidFill>
                <a:latin typeface="Comic Sans MS" panose="030F0702030302020204" pitchFamily="66" charset="0"/>
                <a:hlinkClick r:id="rId2"/>
              </a:rPr>
              <a:t>://</a:t>
            </a:r>
            <a:r>
              <a:rPr lang="hu-HU" sz="5100" b="1" dirty="0" smtClean="0">
                <a:solidFill>
                  <a:schemeClr val="bg1"/>
                </a:solidFill>
                <a:latin typeface="Comic Sans MS" panose="030F0702030302020204" pitchFamily="66" charset="0"/>
                <a:hlinkClick r:id="rId2"/>
              </a:rPr>
              <a:t>learningapps.org/watch?v=pcz3cdamj21&amp;fbclid=IwAR27N0MVZUaSSIIW1g_6-WxF7TZvnvaAF-H2sZ3l4SfJp6ycee3M_QV4v-U</a:t>
            </a:r>
            <a:endParaRPr lang="hu-HU" sz="51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hu-HU" sz="51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0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Kattints a linkre és oldd meg a 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hazai vizek - megkeverve keresztrejtvényt!</a:t>
            </a:r>
          </a:p>
          <a:p>
            <a:pPr marL="0" indent="0" algn="ctr">
              <a:buNone/>
            </a:pPr>
            <a:endParaRPr lang="hu-HU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hu-HU" b="1" dirty="0">
                <a:hlinkClick r:id="rId2"/>
              </a:rPr>
              <a:t>https://</a:t>
            </a:r>
            <a:r>
              <a:rPr lang="hu-HU" b="1" dirty="0" smtClean="0">
                <a:hlinkClick r:id="rId2"/>
              </a:rPr>
              <a:t>learningapps.org/watch?v=pcz3cdamj21&amp;fbclid=IwAR27N0MVZUaSSIIW1g_6-WxF7TZvnvaAF-H2sZ3l4SfJp6ycee3M_QV4v-U</a:t>
            </a:r>
            <a:endParaRPr lang="hu-HU" b="1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3924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Autofit/>
          </a:bodyPr>
          <a:lstStyle/>
          <a:p>
            <a:r>
              <a:rPr lang="hu-HU" sz="6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Most jöjjön egy kis matek is! Csak játékosan!</a:t>
            </a:r>
            <a:br>
              <a:rPr lang="hu-HU" sz="6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endParaRPr lang="hu-HU" sz="6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673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1115616" y="1340768"/>
            <a:ext cx="6840760" cy="4801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Bemelegítés!</a:t>
            </a:r>
          </a:p>
          <a:p>
            <a:pPr algn="ctr"/>
            <a:r>
              <a:rPr lang="hu-HU" sz="32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Egy gyors </a:t>
            </a:r>
            <a:r>
              <a:rPr lang="hu-HU" sz="3200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bingó</a:t>
            </a:r>
            <a:r>
              <a:rPr lang="hu-HU" sz="32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! Vigyázz, nagyon hangos!</a:t>
            </a:r>
          </a:p>
          <a:p>
            <a:pPr algn="ctr"/>
            <a:endParaRPr lang="hu-HU" sz="32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hu-HU" sz="3200" b="1" dirty="0">
                <a:solidFill>
                  <a:srgbClr val="FFFF00"/>
                </a:solidFill>
                <a:latin typeface="Comic Sans MS" panose="030F0702030302020204" pitchFamily="66" charset="0"/>
                <a:hlinkClick r:id="rId2"/>
              </a:rPr>
              <a:t>https://toytheater.com/bingo</a:t>
            </a:r>
            <a:r>
              <a:rPr lang="hu-HU" sz="3200" b="1" dirty="0" smtClean="0">
                <a:solidFill>
                  <a:srgbClr val="FFFF00"/>
                </a:solidFill>
                <a:latin typeface="Comic Sans MS" panose="030F0702030302020204" pitchFamily="66" charset="0"/>
                <a:hlinkClick r:id="rId2"/>
              </a:rPr>
              <a:t>/</a:t>
            </a:r>
            <a:endParaRPr lang="hu-HU" sz="32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algn="ctr"/>
            <a:endParaRPr lang="hu-HU" sz="32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algn="ctr"/>
            <a:endParaRPr lang="hu-HU" sz="32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hu-HU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 </a:t>
            </a:r>
            <a:r>
              <a:rPr lang="hu-HU" sz="32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multiplication</a:t>
            </a:r>
            <a:r>
              <a:rPr lang="hu-HU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hu-HU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elé tegyél egy jelölést, és START! </a:t>
            </a:r>
            <a:r>
              <a:rPr lang="hu-HU" sz="32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hu-HU" sz="32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73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340768"/>
            <a:ext cx="7128792" cy="482453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Számoljunk százalékot!</a:t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Oldd meg a kvízt! Ahol kell, egyszerűsíts, bővíts, alakítsd át a számokat!</a:t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endParaRPr lang="hu-HU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619672" y="4365104"/>
            <a:ext cx="61206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dirty="0"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sz="3600" dirty="0" smtClean="0">
                <a:latin typeface="Comic Sans MS" panose="030F0702030302020204" pitchFamily="66" charset="0"/>
                <a:hlinkClick r:id="rId2"/>
              </a:rPr>
              <a:t>learningapps.org/3539125</a:t>
            </a:r>
            <a:endParaRPr lang="hu-HU" sz="3600" dirty="0" smtClean="0">
              <a:latin typeface="Comic Sans MS" panose="030F0702030302020204" pitchFamily="66" charset="0"/>
            </a:endParaRPr>
          </a:p>
          <a:p>
            <a:pPr algn="ctr"/>
            <a:endParaRPr lang="hu-HU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190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5098578"/>
          </a:xfrm>
        </p:spPr>
        <p:txBody>
          <a:bodyPr>
            <a:normAutofit fontScale="90000"/>
          </a:bodyPr>
          <a:lstStyle/>
          <a:p>
            <a:pPr marL="0" lvl="0" indent="0"/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Végül egy kis játék!</a:t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Kattints a linkre! Keresd meg a tárgyakat a képen!</a:t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chemeClr val="bg1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hlinkClick r:id="rId2"/>
              </a:rPr>
              <a:t>www.hiddenobjectgames.com/game/Office+Hidden+Objects</a:t>
            </a: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38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12160" y="2636912"/>
            <a:ext cx="3024336" cy="3744416"/>
          </a:xfrm>
        </p:spPr>
        <p:txBody>
          <a:bodyPr>
            <a:noAutofit/>
          </a:bodyPr>
          <a:lstStyle/>
          <a:p>
            <a:pPr algn="r"/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Remélem, hamarosan találkozunk!</a:t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Szervusztok! </a:t>
            </a: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sz="12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képek </a:t>
            </a:r>
            <a:r>
              <a:rPr lang="hu-HU" sz="12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forrása: </a:t>
            </a:r>
            <a:r>
              <a:rPr lang="hu-HU" sz="1200" b="1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  <a:hlinkClick r:id="rId3"/>
              </a:rPr>
              <a:t>www.freepik.com</a:t>
            </a:r>
            <a:r>
              <a:rPr lang="hu-HU" sz="12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12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sz="1200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             </a:t>
            </a:r>
            <a:r>
              <a:rPr lang="hu-HU" sz="12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</a:t>
            </a:r>
            <a:br>
              <a:rPr lang="hu-HU" sz="12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sz="12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12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sz="1200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1200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sz="12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12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sz="12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3524</TotalTime>
  <Words>61</Words>
  <Application>Microsoft Office PowerPoint</Application>
  <PresentationFormat>Diavetítés a képernyőre (4:3 oldalarány)</PresentationFormat>
  <Paragraphs>21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          Kedves  fejlesztősök!  Szeretettel küldöm Nektek  ezeket a kis feladatokat! Dóri néni csikdorineni@gmail.com          </vt:lpstr>
      <vt:lpstr>          Március 22. A víz világnapja  Kattints a linkre és csináld végig az első kvízt: Számok és adatok a vízről a Földön. Melyik adat volt a legmeglepőbb számodra?  </vt:lpstr>
      <vt:lpstr>PowerPoint bemutató</vt:lpstr>
      <vt:lpstr>Most jöjjön egy kis matek is! Csak játékosan! </vt:lpstr>
      <vt:lpstr>  </vt:lpstr>
      <vt:lpstr>Számoljunk százalékot!  Oldd meg a kvízt! Ahol kell, egyszerűsíts, bővíts, alakítsd át a számokat!   </vt:lpstr>
      <vt:lpstr>     Végül egy kis játék! Kattints a linkre! Keresd meg a tárgyakat a képen!  https://www.hiddenobjectgames.com/game/Office+Hidden+Objects      </vt:lpstr>
      <vt:lpstr> Remélem, hamarosan találkozunk! Szervusztok!    képek forrása: www.freepik.com                 A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Kedves Gyerekek!  Szeretettel küldöm Nektek ezeket a kis feladatokat!</dc:title>
  <dc:creator>Windows-felhasználó</dc:creator>
  <cp:lastModifiedBy>Windows-felhasználó</cp:lastModifiedBy>
  <cp:revision>72</cp:revision>
  <dcterms:created xsi:type="dcterms:W3CDTF">2021-03-09T21:37:14Z</dcterms:created>
  <dcterms:modified xsi:type="dcterms:W3CDTF">2021-03-19T08:48:35Z</dcterms:modified>
</cp:coreProperties>
</file>