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7" r:id="rId4"/>
    <p:sldId id="272" r:id="rId5"/>
    <p:sldId id="271" r:id="rId6"/>
    <p:sldId id="268" r:id="rId7"/>
    <p:sldId id="269" r:id="rId8"/>
    <p:sldId id="266" r:id="rId9"/>
    <p:sldId id="270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8" autoAdjust="0"/>
    <p:restoredTop sz="86449" autoAdjust="0"/>
  </p:normalViewPr>
  <p:slideViewPr>
    <p:cSldViewPr>
      <p:cViewPr varScale="1">
        <p:scale>
          <a:sx n="85" d="100"/>
          <a:sy n="85" d="100"/>
        </p:scale>
        <p:origin x="-152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C3FA3-3109-4027-916C-EEBDFEDE98D7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DA8A7-CEC1-4545-AA06-0BABC4CDF9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339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3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45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6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2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717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788F-6280-45BD-9215-C5DEEE24B9C3}" type="datetimeFigureOut">
              <a:rPr lang="hu-HU" smtClean="0"/>
              <a:t>2021. 03. 18.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learningapps.org/48378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watch?v=pcz3cdamj21&amp;fbclid=IwAR27N0MVZUaSSIIW1g_6-WxF7TZvnvaAF-H2sZ3l4SfJp6ycee3M_QV4v-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oytheater.com/bing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175413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1315382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ddenobjectgames.com/game/Office+Hidden+Objec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280920" cy="568863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> 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Kedves 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fejlesztősök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!</a:t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Szeretettel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küldöm </a:t>
            </a: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Nektek</a:t>
            </a:r>
            <a:b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hu-HU" sz="3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ezeket a kis feladatokat</a:t>
            </a:r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!</a:t>
            </a:r>
            <a:br>
              <a:rPr lang="hu-HU" sz="3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3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Dóri 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néni</a:t>
            </a:r>
            <a:br>
              <a:rPr lang="hu-HU" sz="4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csikdorineni</a:t>
            </a:r>
            <a:r>
              <a:rPr lang="hu-HU" sz="4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@</a:t>
            </a:r>
            <a:r>
              <a:rPr lang="hu-HU" sz="4000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gmail.com</a:t>
            </a:r>
            <a:r>
              <a:rPr lang="hu-HU" sz="4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dirty="0">
                <a:solidFill>
                  <a:schemeClr val="tx2">
                    <a:lumMod val="50000"/>
                  </a:schemeClr>
                </a:solidFill>
                <a:ea typeface="Calibri"/>
                <a:cs typeface="Times New Roman"/>
              </a:rPr>
              <a:t/>
            </a:r>
            <a:br>
              <a:rPr lang="hu-HU" sz="3600" dirty="0">
                <a:solidFill>
                  <a:schemeClr val="tx2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sz="40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endParaRPr lang="hu-HU" sz="40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4680520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Március </a:t>
            </a:r>
            <a:r>
              <a:rPr lang="hu-HU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22. A víz világnapja</a:t>
            </a:r>
            <a:br>
              <a:rPr lang="hu-HU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Kattints a linkre és </a:t>
            </a:r>
            <a:r>
              <a:rPr lang="hu-H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párosítsd a vizes közmondásokat a jelentésükkel!</a:t>
            </a:r>
            <a:br>
              <a:rPr lang="hu-H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learningapps.org/4837838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hu-H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88640"/>
            <a:ext cx="1427558" cy="936104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1645447" cy="1652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61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3082354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539552" y="764704"/>
            <a:ext cx="806489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pPr algn="ctr"/>
            <a:r>
              <a:rPr lang="hu-HU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Kattints a linkre és oldd meg a szókereső feladatot! </a:t>
            </a:r>
          </a:p>
          <a:p>
            <a:pPr algn="ctr"/>
            <a:endParaRPr lang="hu-HU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hu-HU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Ha a betűkre kattintasz a táblázatban, oldalt is megjelenik a szó.</a:t>
            </a:r>
            <a:endParaRPr lang="hu-HU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hu-HU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hu-HU" sz="3200" b="1" dirty="0" smtClean="0">
                <a:solidFill>
                  <a:srgbClr val="002060"/>
                </a:solidFill>
                <a:latin typeface="Comic Sans MS" panose="030F0702030302020204" pitchFamily="66" charset="0"/>
                <a:hlinkClick r:id="rId2"/>
              </a:rPr>
              <a:t>https</a:t>
            </a:r>
            <a:r>
              <a:rPr lang="hu-HU" sz="3200" b="1" dirty="0">
                <a:solidFill>
                  <a:srgbClr val="002060"/>
                </a:solidFill>
                <a:latin typeface="Comic Sans MS" panose="030F0702030302020204" pitchFamily="66" charset="0"/>
                <a:hlinkClick r:id="rId2"/>
              </a:rPr>
              <a:t>://</a:t>
            </a:r>
            <a:r>
              <a:rPr lang="hu-HU" sz="3200" b="1" dirty="0" smtClean="0">
                <a:solidFill>
                  <a:srgbClr val="002060"/>
                </a:solidFill>
                <a:latin typeface="Comic Sans MS" panose="030F0702030302020204" pitchFamily="66" charset="0"/>
                <a:hlinkClick r:id="rId2"/>
              </a:rPr>
              <a:t>learningapps.org/watch?v=pcz3cdamj21&amp;fbclid=IwAR27N0MVZUaSSIIW1g_6-WxF7TZvnvaAF-H2sZ3l4SfJp6ycee3M_QV4v-U</a:t>
            </a:r>
            <a:endParaRPr lang="hu-HU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hu-HU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363272" cy="2290266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Most jöjjön egy kis matek is!</a:t>
            </a:r>
            <a:b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 csak játékosan!</a:t>
            </a:r>
            <a:b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hu-HU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1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208912" cy="574665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Bemelegítés: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Egy kis szorzótábla!</a:t>
            </a:r>
            <a:b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Kattints a linkre!</a:t>
            </a:r>
            <a:b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hlinkClick r:id="rId2"/>
              </a:rPr>
              <a:t>toytheater.com/bingo</a:t>
            </a: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hu-HU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multiplication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előtt jelöld a négyzetet és START!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hu-H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5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Számoljunk százalékot!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Kattints a linkre és húzd oda a megoldást </a:t>
            </a: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  <a:t>a számegyeneshez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learningapps.org/1754138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hu-H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475656" y="836712"/>
            <a:ext cx="698477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u-HU" dirty="0" smtClean="0"/>
          </a:p>
          <a:p>
            <a:pPr algn="ctr"/>
            <a:endParaRPr lang="hu-HU" dirty="0" smtClean="0"/>
          </a:p>
          <a:p>
            <a:pPr algn="ctr"/>
            <a:endParaRPr lang="hu-HU" dirty="0"/>
          </a:p>
          <a:p>
            <a:pPr algn="ctr"/>
            <a:r>
              <a:rPr lang="hu-HU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Százalék után egy kis </a:t>
            </a:r>
            <a: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arányosság</a:t>
            </a:r>
            <a:r>
              <a:rPr lang="hu-HU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számítás!</a:t>
            </a:r>
          </a:p>
          <a:p>
            <a:pPr algn="ctr"/>
            <a:r>
              <a:rPr lang="hu-HU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Kattints a linkre és oldd meg mindhárom kis feladatot!</a:t>
            </a:r>
          </a:p>
          <a:p>
            <a:pPr algn="ctr"/>
            <a:endParaRPr lang="hu-HU" sz="3600" dirty="0" smtClean="0">
              <a:latin typeface="Comic Sans MS" panose="030F0702030302020204" pitchFamily="66" charset="0"/>
            </a:endParaRPr>
          </a:p>
          <a:p>
            <a:pPr algn="ctr"/>
            <a:endParaRPr lang="hu-HU" sz="3600" dirty="0">
              <a:latin typeface="Comic Sans MS" panose="030F0702030302020204" pitchFamily="66" charset="0"/>
            </a:endParaRPr>
          </a:p>
          <a:p>
            <a:pPr algn="ctr"/>
            <a:r>
              <a:rPr lang="hu-HU" sz="3600" dirty="0" smtClean="0">
                <a:latin typeface="Comic Sans MS" panose="030F0702030302020204" pitchFamily="66" charset="0"/>
                <a:hlinkClick r:id="rId2"/>
              </a:rPr>
              <a:t>https</a:t>
            </a:r>
            <a:r>
              <a:rPr lang="hu-HU" sz="3600" dirty="0">
                <a:latin typeface="Comic Sans MS" panose="030F0702030302020204" pitchFamily="66" charset="0"/>
                <a:hlinkClick r:id="rId2"/>
              </a:rPr>
              <a:t>://</a:t>
            </a:r>
            <a:r>
              <a:rPr lang="hu-HU" sz="3600" dirty="0" smtClean="0">
                <a:latin typeface="Comic Sans MS" panose="030F0702030302020204" pitchFamily="66" charset="0"/>
                <a:hlinkClick r:id="rId2"/>
              </a:rPr>
              <a:t>learningapps.org/13153825</a:t>
            </a:r>
            <a:endParaRPr lang="hu-HU" sz="3600" dirty="0" smtClean="0">
              <a:latin typeface="Comic Sans MS" panose="030F0702030302020204" pitchFamily="66" charset="0"/>
            </a:endParaRPr>
          </a:p>
          <a:p>
            <a:pPr algn="ctr"/>
            <a:endParaRPr lang="hu-HU" dirty="0"/>
          </a:p>
          <a:p>
            <a:pPr algn="ctr"/>
            <a:endParaRPr lang="hu-HU" dirty="0" smtClean="0"/>
          </a:p>
          <a:p>
            <a:pPr algn="ctr"/>
            <a:endParaRPr lang="hu-HU" dirty="0"/>
          </a:p>
          <a:p>
            <a:pPr algn="ctr"/>
            <a:endParaRPr lang="hu-HU" dirty="0" smtClean="0"/>
          </a:p>
          <a:p>
            <a:pPr algn="ctr"/>
            <a:endParaRPr lang="hu-HU" dirty="0"/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660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5098578"/>
          </a:xfrm>
        </p:spPr>
        <p:txBody>
          <a:bodyPr>
            <a:normAutofit fontScale="90000"/>
          </a:bodyPr>
          <a:lstStyle/>
          <a:p>
            <a:pPr marL="0" lvl="0" indent="0"/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Végül egy kis játék!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Kattints a linkre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! Keresd meg a tárgyakat a képen!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www.hiddenobjectgames.com/game/Office+Hidden+Objects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3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08912" cy="3240360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Remélem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hamarosan találkozunk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! Igyatok </a:t>
            </a:r>
            <a:r>
              <a:rPr lang="hu-HU" b="1" smtClean="0">
                <a:solidFill>
                  <a:srgbClr val="FF0000"/>
                </a:solidFill>
                <a:latin typeface="Comic Sans MS" panose="030F0702030302020204" pitchFamily="66" charset="0"/>
              </a:rPr>
              <a:t>sok vizet!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Szervusztok! 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             </a:t>
            </a: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</a:t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 </a:t>
            </a: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képek forrása: </a:t>
            </a:r>
            <a:r>
              <a:rPr lang="hu-HU" sz="1800" b="1" dirty="0" err="1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  <a:hlinkClick r:id="rId3"/>
              </a:rPr>
              <a:t>www.freepik.com</a:t>
            </a: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53</Words>
  <Application>Microsoft Office PowerPoint</Application>
  <PresentationFormat>Diavetítés a képernyőre (4:3 oldalarány)</PresentationFormat>
  <Paragraphs>26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            Kedves fejlesztősök!    Szeretettel küldöm Nektek  ezeket a kis feladatokat!  Dóri néni csikdorineni@gmail.com          </vt:lpstr>
      <vt:lpstr>  Március 22. A víz világnapja  Kattints a linkre és párosítsd a vizes közmondásokat a jelentésükkel!  https://learningapps.org/4837838 </vt:lpstr>
      <vt:lpstr>  </vt:lpstr>
      <vt:lpstr>Most jöjjön egy kis matek is! De csak játékosan! </vt:lpstr>
      <vt:lpstr>   Bemelegítés: Egy kis szorzótábla!  Kattints a linkre! https://toytheater.com/bingo  A multiplication előtt jelöld a négyzetet és START! </vt:lpstr>
      <vt:lpstr>   Számoljunk százalékot!  Kattints a linkre és húzd oda a megoldást a számegyeneshez!  https://learningapps.org/1754138   </vt:lpstr>
      <vt:lpstr>PowerPoint bemutató</vt:lpstr>
      <vt:lpstr>     Végül egy kis játék! Kattints a linkre! Keresd meg a tárgyakat a képen!  https://www.hiddenobjectgames.com/game/Office+Hidden+Objects     </vt:lpstr>
      <vt:lpstr>    Remélem, hamarosan találkozunk! Igyatok sok vizet! Szervusztok!                               A képek forrása: www.freepik.com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Kedves Gyerekek!  Szeretettel küldöm Nektek ezeket a kis feladatokat!</dc:title>
  <dc:creator>Windows-felhasználó</dc:creator>
  <cp:lastModifiedBy>Windows-felhasználó</cp:lastModifiedBy>
  <cp:revision>61</cp:revision>
  <dcterms:created xsi:type="dcterms:W3CDTF">2021-03-09T21:37:14Z</dcterms:created>
  <dcterms:modified xsi:type="dcterms:W3CDTF">2021-03-19T07:27:05Z</dcterms:modified>
</cp:coreProperties>
</file>