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67" r:id="rId5"/>
    <p:sldId id="268" r:id="rId6"/>
    <p:sldId id="269" r:id="rId7"/>
    <p:sldId id="258" r:id="rId8"/>
    <p:sldId id="266" r:id="rId9"/>
    <p:sldId id="27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qd986133m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Find+the+ca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280920" cy="5688632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  </a:t>
            </a:r>
            <a:r>
              <a:rPr lang="hu-HU" b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Kedves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fejlesztősök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hu-HU" sz="3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ezeket a kis feladatokat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40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4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dirty="0">
                <a:solidFill>
                  <a:schemeClr val="tx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hu-HU" sz="3600" dirty="0">
                <a:solidFill>
                  <a:schemeClr val="tx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Elbújt egy PANDA </a:t>
            </a: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>az elefántok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között.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Keresd meg!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1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075240" cy="79695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a linkre és írd bele a számpiramisba a számokat!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www.liveworksheets.com/qd986133mg</a:t>
            </a:r>
            <a:endParaRPr lang="hu-HU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u="sng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u="sng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 jól csinálod, a végén a legfelső számot kell kapnod!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Az eredményeidet e-mailben küldd el!</a:t>
            </a:r>
          </a:p>
          <a:p>
            <a:pPr marL="0" indent="0" algn="ctr">
              <a:buNone/>
            </a:pP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Elbújt egy nyuszi a képen.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Keresd meg!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0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75892"/>
            <a:ext cx="3962400" cy="5761485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5796136" y="980728"/>
            <a:ext cx="244827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Figyelj!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Két törtet csak akkor vonhatsz ki egymásból, ha EGYFORMA  A NEVEZŐJÜK!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 nem 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egyforma, 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akkor </a:t>
            </a:r>
            <a:r>
              <a:rPr lang="hu-HU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hozd őket közös nevezőre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választ küldd el e-mailben!</a:t>
            </a:r>
            <a:endParaRPr lang="hu-HU" dirty="0" smtClean="0"/>
          </a:p>
          <a:p>
            <a:pPr marL="342900" indent="-342900">
              <a:buAutoNum type="arabicPlain" startAt="42"/>
            </a:pP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342900" indent="-342900">
              <a:buAutoNum type="arabicPlain" startAt="5"/>
            </a:pPr>
            <a:endParaRPr lang="hu-HU" dirty="0"/>
          </a:p>
          <a:p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98376" y="78707"/>
            <a:ext cx="8147248" cy="720080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 mondott Micimackó?</a:t>
            </a:r>
            <a:endParaRPr lang="hu-H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a linkre!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Találd meg, hol nyávog a macska!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www.hiddenobjectgames.com/game/Find+the+cat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8000" r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08912" cy="324036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Remélem, hamarosan találkozunk!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képek forrása: </a:t>
            </a:r>
            <a:r>
              <a:rPr lang="hu-HU" sz="1800" b="1" dirty="0" err="1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82</Words>
  <Application>Microsoft Office PowerPoint</Application>
  <PresentationFormat>Diavetítés a képernyőre (4:3 oldalarány)</PresentationFormat>
  <Paragraphs>24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            Kedves fejlesztősök!    Szeretettel küldöm Nektek  ezeket a kis feladatokat!  Dóri néni csikdorineni@gmail.com          </vt:lpstr>
      <vt:lpstr>Elbújt egy PANDA az elefántok között. Keresd meg!</vt:lpstr>
      <vt:lpstr>  </vt:lpstr>
      <vt:lpstr>Kattints a linkre és írd bele a számpiramisba a számokat!</vt:lpstr>
      <vt:lpstr>Elbújt egy nyuszi a képen. Keresd meg!</vt:lpstr>
      <vt:lpstr>PowerPoint bemutató</vt:lpstr>
      <vt:lpstr>Mit mondott Micimackó?</vt:lpstr>
      <vt:lpstr>     Végül egy kis játék! Kattints a linkre! Találd meg, hol nyávog a macska!   https://www.hiddenobjectgames.com/game/Find+the+cat     </vt:lpstr>
      <vt:lpstr>  Remélem, hamarosan találkozunk! Szervusztok!                     A képek forrása: www.freepik.com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49</cp:revision>
  <dcterms:created xsi:type="dcterms:W3CDTF">2021-03-09T21:37:14Z</dcterms:created>
  <dcterms:modified xsi:type="dcterms:W3CDTF">2021-03-12T05:05:23Z</dcterms:modified>
</cp:coreProperties>
</file>