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57" r:id="rId4"/>
    <p:sldId id="267" r:id="rId5"/>
    <p:sldId id="268" r:id="rId6"/>
    <p:sldId id="269" r:id="rId7"/>
    <p:sldId id="258" r:id="rId8"/>
    <p:sldId id="266" r:id="rId9"/>
    <p:sldId id="270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C3FA3-3109-4027-916C-EEBDFEDE98D7}" type="datetimeFigureOut">
              <a:rPr lang="hu-HU" smtClean="0"/>
              <a:t>2021. 03. 12.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DA8A7-CEC1-4545-AA06-0BABC4CDF9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3390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77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97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053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938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4537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772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368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482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726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840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717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B788F-6280-45BD-9215-C5DEEE24B9C3}" type="datetimeFigureOut">
              <a:rPr lang="hu-HU" smtClean="0"/>
              <a:t>2021. 03. 12.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79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veworksheets.com/qd986133m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iddenobjectgames.com/game/Find+the+ca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pik.com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280920" cy="5688632"/>
          </a:xfrm>
        </p:spPr>
        <p:txBody>
          <a:bodyPr>
            <a:normAutofit fontScale="9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</a:br>
            <a: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>  </a:t>
            </a:r>
            <a:r>
              <a:rPr lang="hu-HU" b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Kedves </a:t>
            </a:r>
            <a:r>
              <a:rPr lang="hu-H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fejlesztősök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!</a:t>
            </a:r>
            <a:br>
              <a:rPr lang="hu-H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40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Szeretettel </a:t>
            </a:r>
            <a:r>
              <a:rPr lang="hu-HU" sz="40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küldöm </a:t>
            </a:r>
            <a:r>
              <a:rPr lang="hu-HU" sz="40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Nektek</a:t>
            </a:r>
            <a:br>
              <a:rPr lang="hu-HU" sz="40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36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 </a:t>
            </a:r>
            <a:r>
              <a:rPr lang="hu-HU" sz="36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ezeket a kis feladatokat</a:t>
            </a:r>
            <a:r>
              <a:rPr lang="hu-HU" sz="36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!</a:t>
            </a:r>
            <a:br>
              <a:rPr lang="hu-HU" sz="36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36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sz="36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40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Dóri </a:t>
            </a:r>
            <a:r>
              <a:rPr lang="hu-HU" sz="40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néni</a:t>
            </a:r>
            <a:br>
              <a:rPr lang="hu-HU" sz="40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4000" b="1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csikdorineni</a:t>
            </a:r>
            <a:r>
              <a:rPr lang="hu-HU" sz="40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@</a:t>
            </a:r>
            <a:r>
              <a:rPr lang="hu-HU" sz="4000" b="1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gmail.com</a:t>
            </a:r>
            <a:r>
              <a:rPr lang="hu-HU" sz="4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sz="4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3600" dirty="0">
                <a:solidFill>
                  <a:schemeClr val="tx2">
                    <a:lumMod val="50000"/>
                  </a:schemeClr>
                </a:solidFill>
                <a:ea typeface="Calibri"/>
                <a:cs typeface="Times New Roman"/>
              </a:rPr>
              <a:t/>
            </a:r>
            <a:br>
              <a:rPr lang="hu-HU" sz="3600" dirty="0">
                <a:solidFill>
                  <a:schemeClr val="tx2">
                    <a:lumMod val="50000"/>
                  </a:schemeClr>
                </a:solidFill>
                <a:ea typeface="Calibri"/>
                <a:cs typeface="Times New Roman"/>
              </a:rPr>
            </a:br>
            <a:r>
              <a:rPr lang="hu-H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sz="4000" b="1" dirty="0">
                <a:solidFill>
                  <a:srgbClr val="FF000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sz="4000" b="1" dirty="0">
                <a:solidFill>
                  <a:srgbClr val="FF0000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40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sz="40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  <a:t/>
            </a:r>
            <a:b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</a:br>
            <a: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  <a:t/>
            </a:r>
            <a:b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</a:br>
            <a:endParaRPr lang="hu-HU" sz="40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35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Elbújt egy PANDA </a:t>
            </a:r>
            <a:r>
              <a:rPr lang="hu-HU" b="1" dirty="0">
                <a:solidFill>
                  <a:srgbClr val="FF0000"/>
                </a:solidFill>
                <a:latin typeface="Comic Sans MS" panose="030F0702030302020204" pitchFamily="66" charset="0"/>
              </a:rPr>
              <a:t>az elefántok </a:t>
            </a: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között.</a:t>
            </a:r>
            <a:b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Keresd meg!</a:t>
            </a:r>
            <a:endParaRPr lang="hu-HU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61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822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075240" cy="796950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Kattints a linkre és írd bele a számpiramisba a számokat!</a:t>
            </a:r>
            <a:endParaRPr lang="hu-HU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dirty="0">
                <a:solidFill>
                  <a:srgbClr val="FF0000"/>
                </a:solidFill>
                <a:latin typeface="Comic Sans MS" panose="030F0702030302020204" pitchFamily="66" charset="0"/>
                <a:hlinkClick r:id="rId2"/>
              </a:rPr>
              <a:t>https://</a:t>
            </a:r>
            <a:r>
              <a:rPr lang="hu-HU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2"/>
              </a:rPr>
              <a:t>www.liveworksheets.com/qd986133mg</a:t>
            </a:r>
            <a:endParaRPr lang="hu-HU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hu-HU" u="sng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hu-HU" u="sng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Ha jól csinálod, a végén a legfelső számot kell kapnod!</a:t>
            </a: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Az eredményeidet e-mailben küldd el!</a:t>
            </a:r>
          </a:p>
          <a:p>
            <a:pPr marL="0" indent="0" algn="ctr">
              <a:buNone/>
            </a:pPr>
            <a:endParaRPr lang="hu-HU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65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2060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Elbújt egy nyuszi a képen.</a:t>
            </a: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Keresd meg!</a:t>
            </a:r>
            <a:endParaRPr lang="hu-HU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08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603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775892"/>
            <a:ext cx="3962400" cy="5761485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5796136" y="980728"/>
            <a:ext cx="244827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Figyelj!</a:t>
            </a:r>
          </a:p>
          <a:p>
            <a:endParaRPr lang="hu-HU" sz="2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hu-H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Két törtet csak akkor vonhatsz ki egymásból, ha EGYFORMA  A NEVEZŐJÜK!</a:t>
            </a:r>
          </a:p>
          <a:p>
            <a:endParaRPr lang="hu-HU" sz="2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hu-H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Ha nem </a:t>
            </a:r>
            <a:r>
              <a:rPr lang="hu-H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egyforma, </a:t>
            </a:r>
            <a:r>
              <a:rPr lang="hu-H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akkor </a:t>
            </a:r>
            <a:r>
              <a:rPr lang="hu-HU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hozd őket közös nevezőre</a:t>
            </a:r>
            <a:r>
              <a:rPr lang="hu-H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</a:p>
          <a:p>
            <a:endParaRPr lang="hu-HU" sz="2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hu-H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 választ küldd el e-mailben!</a:t>
            </a:r>
            <a:endParaRPr lang="hu-HU" dirty="0" smtClean="0"/>
          </a:p>
          <a:p>
            <a:pPr marL="342900" indent="-342900">
              <a:buAutoNum type="arabicPlain" startAt="42"/>
            </a:pP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342900" indent="-342900">
              <a:buAutoNum type="arabicPlain" startAt="5"/>
            </a:pPr>
            <a:endParaRPr lang="hu-HU" dirty="0"/>
          </a:p>
          <a:p>
            <a:endParaRPr lang="hu-HU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498376" y="78707"/>
            <a:ext cx="8147248" cy="720080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Mit mondott Micimackó?</a:t>
            </a:r>
            <a:endParaRPr lang="hu-HU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36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5098578"/>
          </a:xfrm>
        </p:spPr>
        <p:txBody>
          <a:bodyPr>
            <a:normAutofit fontScale="90000"/>
          </a:bodyPr>
          <a:lstStyle/>
          <a:p>
            <a:pPr marL="0" lvl="0" indent="0"/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hu-HU" b="1" dirty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hu-HU" b="1" dirty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Végül egy kis játék!</a:t>
            </a:r>
            <a:b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Kattints a linkre!</a:t>
            </a:r>
            <a:b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Találd meg, hol nyávog a macska! </a:t>
            </a: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b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>
                <a:solidFill>
                  <a:srgbClr val="FF0000"/>
                </a:solidFill>
                <a:latin typeface="Comic Sans MS" panose="030F0702030302020204" pitchFamily="66" charset="0"/>
                <a:hlinkClick r:id="rId2"/>
              </a:rPr>
              <a:t>https://</a:t>
            </a: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2"/>
              </a:rPr>
              <a:t>www.hiddenobjectgames.com/game/Find+the+cat</a:t>
            </a: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prstClr val="black"/>
                </a:solidFill>
                <a:latin typeface="Comic Sans MS" panose="030F0702030302020204" pitchFamily="66" charset="0"/>
              </a:rPr>
              <a:t/>
            </a:r>
            <a:br>
              <a:rPr lang="hu-HU" b="1" dirty="0">
                <a:solidFill>
                  <a:prstClr val="black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endParaRPr lang="hu-HU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38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8000" r="-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08912" cy="3240360"/>
          </a:xfrm>
        </p:spPr>
        <p:txBody>
          <a:bodyPr>
            <a:normAutofit fontScale="90000"/>
          </a:bodyPr>
          <a:lstStyle/>
          <a:p>
            <a:pPr algn="l"/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Remélem, hamarosan találkozunk!</a:t>
            </a:r>
            <a:b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Szervusztok! </a:t>
            </a: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b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               </a:t>
            </a:r>
            <a:r>
              <a:rPr lang="hu-HU" sz="1800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 képek forrása: </a:t>
            </a:r>
            <a:r>
              <a:rPr lang="hu-HU" sz="1800" b="1" dirty="0" err="1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  <a:hlinkClick r:id="rId3"/>
              </a:rPr>
              <a:t>www.freepik.com</a:t>
            </a:r>
            <a:r>
              <a:rPr lang="hu-HU" sz="1800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sz="1800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endParaRPr lang="hu-HU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71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82</Words>
  <Application>Microsoft Office PowerPoint</Application>
  <PresentationFormat>Diavetítés a képernyőre (4:3 oldalarány)</PresentationFormat>
  <Paragraphs>24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            Kedves fejlesztősök!    Szeretettel küldöm Nektek  ezeket a kis feladatokat!  Dóri néni csikdorineni@gmail.com          </vt:lpstr>
      <vt:lpstr>Elbújt egy PANDA az elefántok között. Keresd meg!</vt:lpstr>
      <vt:lpstr>  </vt:lpstr>
      <vt:lpstr>Kattints a linkre és írd bele a számpiramisba a számokat!</vt:lpstr>
      <vt:lpstr>Elbújt egy nyuszi a képen. Keresd meg!</vt:lpstr>
      <vt:lpstr>PowerPoint bemutató</vt:lpstr>
      <vt:lpstr>Mit mondott Micimackó?</vt:lpstr>
      <vt:lpstr>     Végül egy kis játék! Kattints a linkre! Találd meg, hol nyávog a macska!   https://www.hiddenobjectgames.com/game/Find+the+cat     </vt:lpstr>
      <vt:lpstr>  Remélem, hamarosan találkozunk! Szervusztok!                     A képek forrása: www.freepik.com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Kedves Gyerekek!  Szeretettel küldöm Nektek ezeket a kis feladatokat!</dc:title>
  <dc:creator>Windows-felhasználó</dc:creator>
  <cp:lastModifiedBy>Windows-felhasználó</cp:lastModifiedBy>
  <cp:revision>49</cp:revision>
  <dcterms:created xsi:type="dcterms:W3CDTF">2021-03-09T21:37:14Z</dcterms:created>
  <dcterms:modified xsi:type="dcterms:W3CDTF">2021-03-12T05:05:23Z</dcterms:modified>
</cp:coreProperties>
</file>