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72" r:id="rId4"/>
    <p:sldId id="271" r:id="rId5"/>
    <p:sldId id="273" r:id="rId6"/>
    <p:sldId id="257" r:id="rId7"/>
    <p:sldId id="266" r:id="rId8"/>
    <p:sldId id="270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1131113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oytheater.com/missing-diviso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Office+Hidden+Objec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6680" cy="331236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Kedves gyerekek</a:t>
            </a:r>
            <a:r>
              <a:rPr lang="hu-HU" sz="3600" b="1" dirty="0" smtClean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3600" b="1" dirty="0" smtClean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Nektek ezeket a kis </a:t>
            </a: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feladatokat!</a:t>
            </a:r>
            <a: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néni</a:t>
            </a:r>
            <a:b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err="1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3600" b="1" dirty="0" err="1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36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835621" y="0"/>
            <a:ext cx="7416824" cy="926976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Március 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22. A víz 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világnapja</a:t>
            </a: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Keresd meg a vízzel kapcsolatos szavakat a szókeresőben! </a:t>
            </a:r>
            <a:b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Függőlegesen 5 szót, vízszintesen 3 szót keress! Írd le őket!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hu-H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140968"/>
            <a:ext cx="2902695" cy="291435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5112568" cy="374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461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</a:rPr>
              <a:t>Jöjjön egy kis matek! </a:t>
            </a:r>
            <a:endParaRPr lang="hu-H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Helyi érték gyakorlás</a:t>
            </a:r>
            <a:endParaRPr lang="hu-HU" b="1" dirty="0">
              <a:solidFill>
                <a:srgbClr val="00206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Kattints a linkre és írd be a hiányzó számokat!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learningapps.org/11311133</a:t>
            </a:r>
            <a:endParaRPr lang="hu-H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Figyelj! Ne kapkodj!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Tudjátok: Nyugodjunk meg!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538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Melyik színű művelet ér 1000-et?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87824" y="3933056"/>
            <a:ext cx="4680520" cy="1008112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Kétszáz meg háromszáz meg ötszáz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03848" y="1628800"/>
            <a:ext cx="417646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Három ezerből ezerkétszáz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691680" y="2636912"/>
            <a:ext cx="2808312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Kétszázszor öt</a:t>
            </a:r>
            <a:endParaRPr lang="hu-HU" sz="2400" b="1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27584" y="5229200"/>
            <a:ext cx="4207177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Ezerhatszázhúszból hatszázhúsz</a:t>
            </a:r>
            <a:endParaRPr lang="hu-HU" sz="2400" b="1" dirty="0">
              <a:solidFill>
                <a:schemeClr val="bg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292080" y="2492896"/>
            <a:ext cx="3126766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Négyszer kétszázötven</a:t>
            </a:r>
            <a:endParaRPr lang="hu-HU" sz="2400" b="1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237089" y="5813975"/>
            <a:ext cx="3700565" cy="584775"/>
          </a:xfrm>
          <a:prstGeom prst="rect">
            <a:avLst/>
          </a:prstGeom>
          <a:solidFill>
            <a:srgbClr val="C8089F"/>
          </a:solidFill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chemeClr val="bg1"/>
                </a:solidFill>
              </a:rPr>
              <a:t>Tíz ezer osztva tízzel.</a:t>
            </a:r>
            <a:endParaRPr lang="hu-HU" sz="3200" b="1" dirty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06674" y="3360937"/>
            <a:ext cx="6280698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Kilencszer kilenc, meg kilenc, meg kilencszáztíz</a:t>
            </a:r>
            <a:endParaRPr lang="hu-HU" sz="2400" b="1" dirty="0">
              <a:solidFill>
                <a:schemeClr val="bg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05323" y="5949281"/>
            <a:ext cx="33417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Ötvenszer hat</a:t>
            </a:r>
            <a:endParaRPr lang="hu-H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09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475656" y="692696"/>
            <a:ext cx="61926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Gyakoroljuk az osztást!</a:t>
            </a:r>
          </a:p>
          <a:p>
            <a:pPr algn="ctr"/>
            <a:endParaRPr lang="hu-H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Kattints a linkre és találd ki, melyik szám hiányzik az osztásból!</a:t>
            </a:r>
          </a:p>
          <a:p>
            <a:pPr algn="ctr"/>
            <a:endParaRPr lang="hu-H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hu-H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hu-H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toytheater.com/missing-divisor</a:t>
            </a:r>
            <a:endParaRPr lang="hu-H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Kattints a linkre!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Találd 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meg a tárgyakat a képen!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2"/>
              </a:rPr>
              <a:t>https://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2"/>
              </a:rPr>
              <a:t>www.hiddenobjectgames.com/game/Office+Hidden+Objects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68144" y="2060848"/>
            <a:ext cx="3024336" cy="410445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Remélem</a:t>
            </a:r>
            <a: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, hamarosan találkozunk!</a:t>
            </a:r>
            <a:b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sz="4000" b="1" dirty="0" smtClean="0">
                <a:solidFill>
                  <a:srgbClr val="00B0F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képek forrása: </a:t>
            </a:r>
            <a:r>
              <a:rPr lang="hu-HU" sz="1800" b="1" dirty="0" err="1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87</Words>
  <Application>Microsoft Office PowerPoint</Application>
  <PresentationFormat>Diavetítés a képernyőre (4:3 oldalarány)</PresentationFormat>
  <Paragraphs>27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   Kedves gyerekek!  Szeretettel küldöm Nektek ezeket a kis feladatokat! Dóri néni csikdorineni@gmail.com    </vt:lpstr>
      <vt:lpstr>     Március 22. A víz világnapja  Keresd meg a vízzel kapcsolatos szavakat a szókeresőben!  Függőlegesen 5 szót, vízszintesen 3 szót keress! Írd le őket! </vt:lpstr>
      <vt:lpstr>Jöjjön egy kis matek! </vt:lpstr>
      <vt:lpstr>Helyi érték gyakorlás</vt:lpstr>
      <vt:lpstr>Melyik színű művelet ér 1000-et?</vt:lpstr>
      <vt:lpstr>  </vt:lpstr>
      <vt:lpstr>     Végül egy kis játék! Kattints a linkre! Találd meg a tárgyakat a képen!  https://www.hiddenobjectgames.com/game/Office+Hidden+Objects      </vt:lpstr>
      <vt:lpstr>          Remélem, hamarosan találkozunk! Szervusztok!                     A képek forrása: www.freepik.com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48</cp:revision>
  <dcterms:created xsi:type="dcterms:W3CDTF">2021-03-09T21:37:14Z</dcterms:created>
  <dcterms:modified xsi:type="dcterms:W3CDTF">2021-03-19T07:43:21Z</dcterms:modified>
</cp:coreProperties>
</file>