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67" r:id="rId5"/>
    <p:sldId id="268" r:id="rId6"/>
    <p:sldId id="269" r:id="rId7"/>
    <p:sldId id="258" r:id="rId8"/>
    <p:sldId id="266" r:id="rId9"/>
    <p:sldId id="27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C3FA3-3109-4027-916C-EEBDFEDE98D7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A8A7-CEC1-4545-AA06-0BABC4CDF91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3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qd986133m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2555789/matek/nyitott-mondatok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Find+the+ca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06680" cy="331236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chemeClr val="bg1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chemeClr val="bg1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sz="3100" b="1" dirty="0" smtClean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Kedves gyerekek!</a:t>
            </a:r>
            <a:r>
              <a:rPr lang="hu-HU" sz="31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100" b="1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1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31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Nektek ezeket a kis </a:t>
            </a:r>
            <a:r>
              <a:rPr lang="hu-HU" sz="31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feladatokat!</a:t>
            </a:r>
            <a:r>
              <a:rPr lang="hu-HU" sz="31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100" b="1" dirty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1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Dóri néni</a:t>
            </a:r>
            <a:br>
              <a:rPr lang="hu-HU" sz="31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3100" b="1" dirty="0" err="1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31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3100" b="1" dirty="0" err="1" smtClean="0">
                <a:solidFill>
                  <a:srgbClr val="00206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31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3100" dirty="0">
                <a:solidFill>
                  <a:schemeClr val="bg1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Elbújt egy PANDA </a:t>
            </a: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>az elefántok 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között.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Keresd meg!</a:t>
            </a: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1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075240" cy="79695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Kattints a linkre és írd bele a számpiramisba a számokat!</a:t>
            </a: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>
                <a:solidFill>
                  <a:srgbClr val="7030A0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dirty="0" smtClean="0">
                <a:solidFill>
                  <a:srgbClr val="7030A0"/>
                </a:solidFill>
                <a:latin typeface="Comic Sans MS" panose="030F0702030302020204" pitchFamily="66" charset="0"/>
                <a:hlinkClick r:id="rId2"/>
              </a:rPr>
              <a:t>www.liveworksheets.com/qd986133mg</a:t>
            </a:r>
            <a:endParaRPr lang="hu-HU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 bal alsó számot így kapod meg: </a:t>
            </a:r>
          </a:p>
          <a:p>
            <a:pPr marL="0" indent="0">
              <a:buNone/>
            </a:pPr>
            <a:endParaRPr lang="hu-HU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263</a:t>
            </a:r>
          </a:p>
          <a:p>
            <a:pPr marL="0" indent="0">
              <a:buNone/>
            </a:pPr>
            <a:r>
              <a:rPr lang="hu-HU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+ 86</a:t>
            </a:r>
          </a:p>
          <a:p>
            <a:pPr marL="0" indent="0">
              <a:buNone/>
            </a:pPr>
            <a:endParaRPr lang="hu-HU" u="sng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Ha jól csinálod, a végén a legfelső számot kell kapnod!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Ha nem sikerül, írj nyugodtan, segítek!:)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Elbújt egy 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nyuszi 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 képen.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Keresd meg!</a:t>
            </a: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0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938338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Kattints </a:t>
            </a: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 linkre</a:t>
            </a: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!</a:t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Kat</a:t>
            </a:r>
            <a:r>
              <a:rPr lang="hu-HU" sz="2800" b="1" dirty="0" err="1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Fejtsd</a:t>
            </a: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meg a nyitott mondatokat</a:t>
            </a: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!</a:t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Mellékszámításaidat</a:t>
            </a: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nyugodtan írd le!</a:t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Használhatsz számológépet is!</a:t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hu-HU" sz="2800" b="1" dirty="0" smtClean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hu-HU" sz="2800" b="1" dirty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/>
            </a:r>
            <a:br>
              <a:rPr lang="hu-HU" sz="2800" b="1" dirty="0">
                <a:solidFill>
                  <a:srgbClr val="7030A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hu-HU" sz="3600" b="1" dirty="0">
              <a:solidFill>
                <a:srgbClr val="7030A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83568" y="3573016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sz="2800" b="1" dirty="0" smtClean="0">
                <a:latin typeface="Comic Sans MS" panose="030F0702030302020204" pitchFamily="66" charset="0"/>
                <a:hlinkClick r:id="rId2"/>
              </a:rPr>
              <a:t>wordwall.net/hu/resource/2555789/matek/nyitott-mondatok2</a:t>
            </a:r>
            <a:endParaRPr lang="hu-HU" sz="2800" b="1" dirty="0" smtClean="0">
              <a:latin typeface="Comic Sans MS" panose="030F0702030302020204" pitchFamily="66" charset="0"/>
            </a:endParaRPr>
          </a:p>
          <a:p>
            <a:pPr algn="ctr"/>
            <a:endParaRPr lang="hu-HU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098578"/>
          </a:xfrm>
        </p:spPr>
        <p:txBody>
          <a:bodyPr>
            <a:normAutofit fontScale="90000"/>
          </a:bodyPr>
          <a:lstStyle/>
          <a:p>
            <a:pPr marL="0" lvl="0" indent="0"/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Végül egy kis játék!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Kattints a linkre!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Találd meg, hol nyávog a macska! </a:t>
            </a: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https://</a:t>
            </a: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www.hiddenobjectgames.com/game/Find+the+cat</a:t>
            </a: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08912" cy="32403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Remélem, hamarosan találkozunk!</a:t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Szervusztok! </a:t>
            </a: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           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képek forrása: </a:t>
            </a:r>
            <a:r>
              <a:rPr lang="hu-HU" sz="1800" b="1" dirty="0" err="1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  <a:hlinkClick r:id="rId3"/>
              </a:rPr>
              <a:t>www.freepik.com</a:t>
            </a:r>
            <a: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sz="1800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/>
            </a:r>
            <a:br>
              <a:rPr lang="hu-HU" b="1" dirty="0" smtClean="0">
                <a:solidFill>
                  <a:srgbClr val="FFFF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</a:br>
            <a:endParaRPr lang="hu-HU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66</Words>
  <Application>Microsoft Office PowerPoint</Application>
  <PresentationFormat>Diavetítés a képernyőre (4:3 oldalarány)</PresentationFormat>
  <Paragraphs>19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   Kedves gyerekek! Szeretettel küldöm Nektek ezeket a kis feladatokat! Dóri néni csikdorineni@gmail.com    </vt:lpstr>
      <vt:lpstr>Elbújt egy PANDA az elefántok között. Keresd meg!</vt:lpstr>
      <vt:lpstr>  </vt:lpstr>
      <vt:lpstr>Kattints a linkre és írd bele a számpiramisba a számokat!</vt:lpstr>
      <vt:lpstr>Elbújt egy nyuszi a képen. Keresd meg!</vt:lpstr>
      <vt:lpstr>PowerPoint bemutató</vt:lpstr>
      <vt:lpstr>    Kattints a linkre!  KatFejtsd meg a nyitott mondatokat!  Mellékszámításaidat nyugodtan írd le!  Használhatsz számológépet is!   </vt:lpstr>
      <vt:lpstr>     Végül egy kis játék! Kattints a linkre! Találd meg, hol nyávog a macska!   https://www.hiddenobjectgames.com/game/Find+the+cat     </vt:lpstr>
      <vt:lpstr>  Remélem, hamarosan találkozunk! Szervusztok!                     A képek forrása: www.freepik.com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</dc:title>
  <dc:creator>Windows-felhasználó</dc:creator>
  <cp:lastModifiedBy>Windows-felhasználó</cp:lastModifiedBy>
  <cp:revision>38</cp:revision>
  <dcterms:created xsi:type="dcterms:W3CDTF">2021-03-09T21:37:14Z</dcterms:created>
  <dcterms:modified xsi:type="dcterms:W3CDTF">2021-03-10T19:49:39Z</dcterms:modified>
</cp:coreProperties>
</file>