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8CF9-A219-4D62-992A-4B69A76FB15C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786B-009F-499A-953D-409ADD6534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358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8CF9-A219-4D62-992A-4B69A76FB15C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786B-009F-499A-953D-409ADD6534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24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8CF9-A219-4D62-992A-4B69A76FB15C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786B-009F-499A-953D-409ADD6534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60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8CF9-A219-4D62-992A-4B69A76FB15C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786B-009F-499A-953D-409ADD6534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247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8CF9-A219-4D62-992A-4B69A76FB15C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786B-009F-499A-953D-409ADD6534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123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8CF9-A219-4D62-992A-4B69A76FB15C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786B-009F-499A-953D-409ADD6534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452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8CF9-A219-4D62-992A-4B69A76FB15C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786B-009F-499A-953D-409ADD6534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108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8CF9-A219-4D62-992A-4B69A76FB15C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786B-009F-499A-953D-409ADD6534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52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8CF9-A219-4D62-992A-4B69A76FB15C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786B-009F-499A-953D-409ADD6534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752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8CF9-A219-4D62-992A-4B69A76FB15C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786B-009F-499A-953D-409ADD6534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778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8CF9-A219-4D62-992A-4B69A76FB15C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786B-009F-499A-953D-409ADD6534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924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18CF9-A219-4D62-992A-4B69A76FB15C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F786B-009F-499A-953D-409ADD6534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763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625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image" Target="../media/image1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image" Target="../media/image3.emf"/><Relationship Id="rId16" Type="http://schemas.openxmlformats.org/officeDocument/2006/relationships/image" Target="../media/image17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19" Type="http://schemas.openxmlformats.org/officeDocument/2006/relationships/image" Target="../media/image20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33.emf"/><Relationship Id="rId18" Type="http://schemas.openxmlformats.org/officeDocument/2006/relationships/image" Target="../media/image38.emf"/><Relationship Id="rId3" Type="http://schemas.openxmlformats.org/officeDocument/2006/relationships/image" Target="../media/image23.emf"/><Relationship Id="rId21" Type="http://schemas.openxmlformats.org/officeDocument/2006/relationships/image" Target="../media/image41.emf"/><Relationship Id="rId7" Type="http://schemas.openxmlformats.org/officeDocument/2006/relationships/image" Target="../media/image27.emf"/><Relationship Id="rId12" Type="http://schemas.openxmlformats.org/officeDocument/2006/relationships/image" Target="../media/image32.emf"/><Relationship Id="rId17" Type="http://schemas.openxmlformats.org/officeDocument/2006/relationships/image" Target="../media/image37.emf"/><Relationship Id="rId2" Type="http://schemas.openxmlformats.org/officeDocument/2006/relationships/image" Target="../media/image22.emf"/><Relationship Id="rId16" Type="http://schemas.openxmlformats.org/officeDocument/2006/relationships/image" Target="../media/image36.emf"/><Relationship Id="rId20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11" Type="http://schemas.openxmlformats.org/officeDocument/2006/relationships/image" Target="../media/image31.emf"/><Relationship Id="rId5" Type="http://schemas.openxmlformats.org/officeDocument/2006/relationships/image" Target="../media/image25.emf"/><Relationship Id="rId15" Type="http://schemas.openxmlformats.org/officeDocument/2006/relationships/image" Target="../media/image35.emf"/><Relationship Id="rId23" Type="http://schemas.openxmlformats.org/officeDocument/2006/relationships/image" Target="../media/image43.emf"/><Relationship Id="rId10" Type="http://schemas.openxmlformats.org/officeDocument/2006/relationships/image" Target="../media/image30.emf"/><Relationship Id="rId19" Type="http://schemas.openxmlformats.org/officeDocument/2006/relationships/image" Target="../media/image39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Relationship Id="rId14" Type="http://schemas.openxmlformats.org/officeDocument/2006/relationships/image" Target="../media/image34.emf"/><Relationship Id="rId22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45.Ez a heti utolsó   </a:t>
            </a:r>
            <a:r>
              <a:rPr lang="hu-HU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hu-HU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962" y="3084021"/>
            <a:ext cx="4570076" cy="3092941"/>
          </a:xfrm>
        </p:spPr>
      </p:pic>
    </p:spTree>
    <p:extLst>
      <p:ext uri="{BB962C8B-B14F-4D97-AF65-F5344CB8AC3E}">
        <p14:creationId xmlns:p14="http://schemas.microsoft.com/office/powerpoint/2010/main" val="20212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72" y="481398"/>
            <a:ext cx="1883250" cy="155833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578" y="467231"/>
            <a:ext cx="1836750" cy="158666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762" y="461564"/>
            <a:ext cx="1906500" cy="159233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9696" y="461564"/>
            <a:ext cx="1813500" cy="160366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831" y="3260267"/>
            <a:ext cx="1883250" cy="162633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199" y="3260267"/>
            <a:ext cx="1929750" cy="160933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3067" y="3260267"/>
            <a:ext cx="1883250" cy="159233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0949" y="6292956"/>
            <a:ext cx="1232250" cy="799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49059" y="5051096"/>
            <a:ext cx="1209000" cy="765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1635" y="5339041"/>
            <a:ext cx="1278750" cy="770667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6081" y="5853790"/>
            <a:ext cx="1255500" cy="7650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80192" y="5870789"/>
            <a:ext cx="1209000" cy="765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04629" y="5933123"/>
            <a:ext cx="1255500" cy="787667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08696" y="5853790"/>
            <a:ext cx="1209000" cy="799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26618" y="5933123"/>
            <a:ext cx="1255500" cy="719667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31464" y="6109708"/>
            <a:ext cx="1278750" cy="719667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37247" y="5887789"/>
            <a:ext cx="1278750" cy="731001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53725" y="5457635"/>
            <a:ext cx="1232250" cy="782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36719" y="5051096"/>
            <a:ext cx="1255500" cy="7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9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75" y="730280"/>
            <a:ext cx="1883250" cy="1496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280" y="730280"/>
            <a:ext cx="1860000" cy="1496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720" y="730280"/>
            <a:ext cx="1860000" cy="150166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4835" y="724613"/>
            <a:ext cx="1883250" cy="150166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275" y="3413593"/>
            <a:ext cx="1883250" cy="152433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1270" y="3379593"/>
            <a:ext cx="1906500" cy="155833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8085" y="3419260"/>
            <a:ext cx="1860000" cy="151866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5393" y="5762220"/>
            <a:ext cx="1209000" cy="731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95731" y="6159637"/>
            <a:ext cx="1255500" cy="731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75280" y="6016009"/>
            <a:ext cx="1209000" cy="804667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8150" y="6006945"/>
            <a:ext cx="1255500" cy="804667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26905" y="6258420"/>
            <a:ext cx="1232250" cy="77066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61318" y="6195757"/>
            <a:ext cx="1232250" cy="7990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06100" y="6133294"/>
            <a:ext cx="1255500" cy="799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13650" y="6036333"/>
            <a:ext cx="1232250" cy="821667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00320" y="5266651"/>
            <a:ext cx="1232250" cy="838667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51759" y="5188147"/>
            <a:ext cx="1232250" cy="816147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1855" y="5277243"/>
            <a:ext cx="1278750" cy="868195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36242" y="5253639"/>
            <a:ext cx="1255500" cy="82912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711255" y="5286000"/>
            <a:ext cx="1278750" cy="826434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56193" y="6176373"/>
            <a:ext cx="1232250" cy="837767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873143" y="5358841"/>
            <a:ext cx="1278750" cy="82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199" y="365125"/>
            <a:ext cx="11159067" cy="1325563"/>
          </a:xfrm>
        </p:spPr>
        <p:txBody>
          <a:bodyPr>
            <a:noAutofit/>
          </a:bodyPr>
          <a:lstStyle/>
          <a:p>
            <a:pPr algn="ctr"/>
            <a:r>
              <a:rPr lang="hu-H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Gratulálok! Ügyesek </a:t>
            </a:r>
            <a:r>
              <a:rPr lang="hu-H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voltatok!Szép</a:t>
            </a:r>
            <a:r>
              <a:rPr lang="hu-H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hétvégét kíván Melinda néni </a:t>
            </a:r>
            <a:r>
              <a:rPr lang="hu-H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hu-H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33" y="1612268"/>
            <a:ext cx="4893734" cy="4728962"/>
          </a:xfrm>
        </p:spPr>
      </p:pic>
    </p:spTree>
    <p:extLst>
      <p:ext uri="{BB962C8B-B14F-4D97-AF65-F5344CB8AC3E}">
        <p14:creationId xmlns:p14="http://schemas.microsoft.com/office/powerpoint/2010/main" val="230195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18</Words>
  <Application>Microsoft Office PowerPoint</Application>
  <PresentationFormat>Szélesvásznú</PresentationFormat>
  <Paragraphs>2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Office-téma</vt:lpstr>
      <vt:lpstr>45.Ez a heti utolsó   </vt:lpstr>
      <vt:lpstr>PowerPoint-bemutató</vt:lpstr>
      <vt:lpstr>PowerPoint-bemutató</vt:lpstr>
      <vt:lpstr>Gratulálok! Ügyesek voltatok!Szép hétvégét kíván Melinda néni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XY</dc:creator>
  <cp:lastModifiedBy>Melinda</cp:lastModifiedBy>
  <cp:revision>12</cp:revision>
  <dcterms:created xsi:type="dcterms:W3CDTF">2021-01-30T15:32:02Z</dcterms:created>
  <dcterms:modified xsi:type="dcterms:W3CDTF">2021-03-07T16:58:08Z</dcterms:modified>
</cp:coreProperties>
</file>