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6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8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3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3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1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3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4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5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586D-64A1-41BF-8C18-C81010A7F210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EFCB-812E-4FBA-B279-0997BBEF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1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09601"/>
            <a:ext cx="9144000" cy="132080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44.Jó  </a:t>
            </a:r>
            <a:r>
              <a:rPr lang="hu-HU" sz="9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kirakózást</a:t>
            </a:r>
            <a:r>
              <a:rPr lang="hu-H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68" y="3965171"/>
            <a:ext cx="5224463" cy="27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25" y="783573"/>
            <a:ext cx="2282393" cy="191608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88" y="811907"/>
            <a:ext cx="2289677" cy="18877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52" y="783574"/>
            <a:ext cx="2324042" cy="19160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815" y="777906"/>
            <a:ext cx="2265328" cy="18979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413" y="3552481"/>
            <a:ext cx="2358175" cy="19861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767" y="3507147"/>
            <a:ext cx="2320496" cy="19381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1471" y="6051759"/>
            <a:ext cx="1883250" cy="5836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762" y="5924079"/>
            <a:ext cx="1813500" cy="6573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3363" y="5954053"/>
            <a:ext cx="1790250" cy="6318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1346" y="6029093"/>
            <a:ext cx="1743750" cy="629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1352" y="3933565"/>
            <a:ext cx="1720500" cy="612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0238" y="6029093"/>
            <a:ext cx="1860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4" y="672778"/>
            <a:ext cx="2477727" cy="20031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43" y="667111"/>
            <a:ext cx="2385064" cy="200881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060" y="667112"/>
            <a:ext cx="2463493" cy="20088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78" y="661445"/>
            <a:ext cx="2491747" cy="20144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408" y="3668735"/>
            <a:ext cx="2575527" cy="213117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601" y="3668735"/>
            <a:ext cx="2558451" cy="21311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2568" y="2773176"/>
            <a:ext cx="1790250" cy="68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5259" y="6022044"/>
            <a:ext cx="1836750" cy="6516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812" y="2794333"/>
            <a:ext cx="1790250" cy="63466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9274" y="2837931"/>
            <a:ext cx="1790250" cy="702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6318" y="5920044"/>
            <a:ext cx="1790250" cy="7536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2612" y="2612988"/>
            <a:ext cx="1813500" cy="7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Szuperek vagytok Csibéim….</a:t>
            </a:r>
            <a:r>
              <a:rPr lang="hu-HU" sz="8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ölel Melinda néni!</a:t>
            </a:r>
            <a:endParaRPr lang="hu-HU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2145064"/>
            <a:ext cx="3860799" cy="3680177"/>
          </a:xfrm>
        </p:spPr>
      </p:pic>
    </p:spTree>
    <p:extLst>
      <p:ext uri="{BB962C8B-B14F-4D97-AF65-F5344CB8AC3E}">
        <p14:creationId xmlns:p14="http://schemas.microsoft.com/office/powerpoint/2010/main" val="10385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Szélesvásznú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44.Jó  kirakózást!</vt:lpstr>
      <vt:lpstr>PowerPoint-bemutató</vt:lpstr>
      <vt:lpstr>PowerPoint-bemutató</vt:lpstr>
      <vt:lpstr>Szuperek vagytok Csibéim….ölel Melinda néni!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44.</dc:title>
  <dc:creator>XY</dc:creator>
  <cp:lastModifiedBy>Melinda</cp:lastModifiedBy>
  <cp:revision>8</cp:revision>
  <dcterms:created xsi:type="dcterms:W3CDTF">2021-01-30T13:54:57Z</dcterms:created>
  <dcterms:modified xsi:type="dcterms:W3CDTF">2021-03-07T16:55:19Z</dcterms:modified>
</cp:coreProperties>
</file>