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73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62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44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81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54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88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90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887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2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83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8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768A-807A-4513-B36C-F5C20A97A37D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554CC-3E78-40AE-B2FA-B54A9577EE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8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26" Type="http://schemas.openxmlformats.org/officeDocument/2006/relationships/image" Target="../media/image27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5" Type="http://schemas.openxmlformats.org/officeDocument/2006/relationships/image" Target="../media/image26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24" Type="http://schemas.openxmlformats.org/officeDocument/2006/relationships/image" Target="../media/image25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23" Type="http://schemas.openxmlformats.org/officeDocument/2006/relationships/image" Target="../media/image24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18" Type="http://schemas.openxmlformats.org/officeDocument/2006/relationships/image" Target="../media/image4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emf"/><Relationship Id="rId16" Type="http://schemas.openxmlformats.org/officeDocument/2006/relationships/image" Target="../media/image42.emf"/><Relationship Id="rId20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19" Type="http://schemas.openxmlformats.org/officeDocument/2006/relationships/image" Target="../media/image45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8322"/>
          </a:xfrm>
        </p:spPr>
        <p:txBody>
          <a:bodyPr>
            <a:noAutofit/>
          </a:bodyPr>
          <a:lstStyle/>
          <a:p>
            <a:pPr algn="ctr"/>
            <a:r>
              <a:rPr lang="hu-HU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  Jó játékot kíván Melinda néni!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62" y="3358341"/>
            <a:ext cx="4570076" cy="2818621"/>
          </a:xfrm>
        </p:spPr>
      </p:pic>
    </p:spTree>
    <p:extLst>
      <p:ext uri="{BB962C8B-B14F-4D97-AF65-F5344CB8AC3E}">
        <p14:creationId xmlns:p14="http://schemas.microsoft.com/office/powerpoint/2010/main" val="341448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6" y="47313"/>
            <a:ext cx="2463019" cy="17502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82" y="-1983"/>
            <a:ext cx="2420598" cy="17842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537" y="-5344"/>
            <a:ext cx="2403669" cy="17502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436" y="15015"/>
            <a:ext cx="2408007" cy="17389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67" y="2923492"/>
            <a:ext cx="2463018" cy="17430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6149" y="2882786"/>
            <a:ext cx="2463019" cy="174305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1732" y="2828576"/>
            <a:ext cx="2504590" cy="174305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6712" y="2680633"/>
            <a:ext cx="2352919" cy="179972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9887" y="5913383"/>
            <a:ext cx="1232250" cy="816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0882" y="5865981"/>
            <a:ext cx="1278750" cy="82733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3450" y="5926946"/>
            <a:ext cx="1278750" cy="76636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9872" y="4984994"/>
            <a:ext cx="1255500" cy="81316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44362" y="5241596"/>
            <a:ext cx="1255500" cy="82733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92125" y="5499828"/>
            <a:ext cx="1255500" cy="84433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00882" y="5539494"/>
            <a:ext cx="1232250" cy="80466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01589" y="5865981"/>
            <a:ext cx="651000" cy="83039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3461" y="5522493"/>
            <a:ext cx="1278750" cy="82166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38797" y="5265812"/>
            <a:ext cx="1255500" cy="810333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92138" y="5953472"/>
            <a:ext cx="1255500" cy="799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16513" y="6025000"/>
            <a:ext cx="1255500" cy="833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11245" y="5357936"/>
            <a:ext cx="1255500" cy="792958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53764" y="5953472"/>
            <a:ext cx="1232250" cy="77591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12265" y="5150355"/>
            <a:ext cx="1255500" cy="816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8921" y="5108716"/>
            <a:ext cx="1278750" cy="804667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5576" y="5966355"/>
            <a:ext cx="1209000" cy="8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09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" y="12465"/>
            <a:ext cx="2599130" cy="238156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91" y="-86555"/>
            <a:ext cx="2676658" cy="23815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159" y="-43183"/>
            <a:ext cx="2630987" cy="23353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485" y="3495451"/>
            <a:ext cx="2435442" cy="22131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361" y="3574819"/>
            <a:ext cx="2437662" cy="22131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2682" y="5218394"/>
            <a:ext cx="1232250" cy="8264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59" y="5163610"/>
            <a:ext cx="1209000" cy="83494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651" y="5787937"/>
            <a:ext cx="1255500" cy="816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812" y="3158319"/>
            <a:ext cx="1232250" cy="833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5112" y="3044522"/>
            <a:ext cx="1278750" cy="82166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7174" y="4922513"/>
            <a:ext cx="976500" cy="81033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43862" y="3401747"/>
            <a:ext cx="1255500" cy="86133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3250" y="362349"/>
            <a:ext cx="1278750" cy="86133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33674" y="4184999"/>
            <a:ext cx="1278750" cy="82733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38705" y="2697379"/>
            <a:ext cx="1278750" cy="85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6500" y="1223682"/>
            <a:ext cx="1255500" cy="816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52749" y="4026696"/>
            <a:ext cx="1255500" cy="82166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4812" y="4347610"/>
            <a:ext cx="1278750" cy="816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95518" y="1881379"/>
            <a:ext cx="1185750" cy="8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Ezért jár egy puszi Melinda nénitől! </a:t>
            </a:r>
            <a:r>
              <a:rPr lang="hu-H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r>
              <a:rPr lang="hu-H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1554706"/>
            <a:ext cx="3810000" cy="5510331"/>
          </a:xfrm>
        </p:spPr>
      </p:pic>
    </p:spTree>
    <p:extLst>
      <p:ext uri="{BB962C8B-B14F-4D97-AF65-F5344CB8AC3E}">
        <p14:creationId xmlns:p14="http://schemas.microsoft.com/office/powerpoint/2010/main" val="12884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Szélesvásznú</PresentationFormat>
  <Paragraphs>2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Office-téma</vt:lpstr>
      <vt:lpstr>43.  Jó játékot kíván Melinda néni!</vt:lpstr>
      <vt:lpstr>PowerPoint-bemutató</vt:lpstr>
      <vt:lpstr>PowerPoint-bemutató</vt:lpstr>
      <vt:lpstr>Ezért jár egy puszi Melinda nénitől!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XY</dc:creator>
  <cp:lastModifiedBy>Melinda</cp:lastModifiedBy>
  <cp:revision>10</cp:revision>
  <dcterms:created xsi:type="dcterms:W3CDTF">2021-01-30T13:41:11Z</dcterms:created>
  <dcterms:modified xsi:type="dcterms:W3CDTF">2021-03-07T16:53:13Z</dcterms:modified>
</cp:coreProperties>
</file>