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92B8-EE66-41B6-9F5F-957218FA62C6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7849-E0A4-4E86-8EE0-F020B2809E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3297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92B8-EE66-41B6-9F5F-957218FA62C6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7849-E0A4-4E86-8EE0-F020B2809E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1601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92B8-EE66-41B6-9F5F-957218FA62C6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7849-E0A4-4E86-8EE0-F020B2809E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8590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92B8-EE66-41B6-9F5F-957218FA62C6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7849-E0A4-4E86-8EE0-F020B2809E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0039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92B8-EE66-41B6-9F5F-957218FA62C6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7849-E0A4-4E86-8EE0-F020B2809E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321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92B8-EE66-41B6-9F5F-957218FA62C6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7849-E0A4-4E86-8EE0-F020B2809E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8617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92B8-EE66-41B6-9F5F-957218FA62C6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7849-E0A4-4E86-8EE0-F020B2809E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6471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92B8-EE66-41B6-9F5F-957218FA62C6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7849-E0A4-4E86-8EE0-F020B2809E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1023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92B8-EE66-41B6-9F5F-957218FA62C6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7849-E0A4-4E86-8EE0-F020B2809E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5538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92B8-EE66-41B6-9F5F-957218FA62C6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7849-E0A4-4E86-8EE0-F020B2809E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0287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92B8-EE66-41B6-9F5F-957218FA62C6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7849-E0A4-4E86-8EE0-F020B2809E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315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A92B8-EE66-41B6-9F5F-957218FA62C6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C7849-E0A4-4E86-8EE0-F020B2809E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435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image" Target="../media/image3.emf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12" Type="http://schemas.openxmlformats.org/officeDocument/2006/relationships/image" Target="../media/image29.emf"/><Relationship Id="rId2" Type="http://schemas.openxmlformats.org/officeDocument/2006/relationships/image" Target="../media/image19.emf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2.emf"/><Relationship Id="rId15" Type="http://schemas.openxmlformats.org/officeDocument/2006/relationships/image" Target="../media/image32.emf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Relationship Id="rId1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647701"/>
            <a:ext cx="9144000" cy="939799"/>
          </a:xfrm>
        </p:spPr>
        <p:txBody>
          <a:bodyPr>
            <a:normAutofit fontScale="90000"/>
          </a:bodyPr>
          <a:lstStyle/>
          <a:p>
            <a:r>
              <a:rPr lang="hu-HU" sz="10700" dirty="0">
                <a:solidFill>
                  <a:schemeClr val="accent2">
                    <a:lumMod val="75000"/>
                  </a:schemeClr>
                </a:solidFill>
              </a:rPr>
              <a:t>42</a:t>
            </a:r>
            <a:r>
              <a:rPr lang="hu-HU" dirty="0"/>
              <a:t>.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2146300"/>
            <a:ext cx="9144000" cy="3111500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68" y="1587500"/>
            <a:ext cx="4792663" cy="45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8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3" y="1380581"/>
            <a:ext cx="1813500" cy="1173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3" y="2628766"/>
            <a:ext cx="1860000" cy="1173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13" y="149396"/>
            <a:ext cx="1860000" cy="1156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63" y="3816027"/>
            <a:ext cx="1836750" cy="119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2889" y="51848"/>
            <a:ext cx="1836750" cy="113333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0110" y="1276177"/>
            <a:ext cx="1813500" cy="116733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7211" y="2553581"/>
            <a:ext cx="1836750" cy="1173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895" y="3791298"/>
            <a:ext cx="1836750" cy="116733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5557" y="2231437"/>
            <a:ext cx="1836750" cy="118433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30068" y="3515869"/>
            <a:ext cx="1883250" cy="1178667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08750" y="1104581"/>
            <a:ext cx="1860000" cy="1178667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11931" y="5511313"/>
            <a:ext cx="1883250" cy="114466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80891" y="5612820"/>
            <a:ext cx="1860000" cy="1133333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65181" y="4485153"/>
            <a:ext cx="1860000" cy="1127667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08750" y="2231438"/>
            <a:ext cx="1883250" cy="1178667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81931" y="4226882"/>
            <a:ext cx="1860000" cy="116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56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76" y="107842"/>
            <a:ext cx="1883250" cy="116166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066" y="33142"/>
            <a:ext cx="1860000" cy="1207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245" y="67142"/>
            <a:ext cx="1860000" cy="1173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064" y="1604352"/>
            <a:ext cx="1836750" cy="117866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926" y="4169373"/>
            <a:ext cx="1860000" cy="112766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176" y="1376625"/>
            <a:ext cx="1836750" cy="1139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92920" y="5477961"/>
            <a:ext cx="1813500" cy="1207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3202" y="4987032"/>
            <a:ext cx="1813500" cy="1161667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4691" y="3697728"/>
            <a:ext cx="1836750" cy="1144667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176" y="2783019"/>
            <a:ext cx="1836750" cy="1127667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99952" y="1855162"/>
            <a:ext cx="1813500" cy="1207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90897" y="3484694"/>
            <a:ext cx="1836750" cy="11390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79970" y="804536"/>
            <a:ext cx="1813500" cy="1166486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55451" y="2926527"/>
            <a:ext cx="1813500" cy="1127667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58592" y="3095133"/>
            <a:ext cx="1850222" cy="120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19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8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Ügyesek </a:t>
            </a:r>
            <a:r>
              <a:rPr lang="hu-HU" sz="80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vagytok,hatalmas</a:t>
            </a:r>
            <a:r>
              <a:rPr lang="hu-HU" sz="8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ölelés Melinda nénitől!</a:t>
            </a:r>
            <a:endParaRPr lang="hu-H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63" y="1889759"/>
            <a:ext cx="3928674" cy="4114281"/>
          </a:xfrm>
        </p:spPr>
      </p:pic>
    </p:spTree>
    <p:extLst>
      <p:ext uri="{BB962C8B-B14F-4D97-AF65-F5344CB8AC3E}">
        <p14:creationId xmlns:p14="http://schemas.microsoft.com/office/powerpoint/2010/main" val="3535322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</Words>
  <Application>Microsoft Office PowerPoint</Application>
  <PresentationFormat>Szélesvásznú</PresentationFormat>
  <Paragraphs>2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Office-téma</vt:lpstr>
      <vt:lpstr>42.</vt:lpstr>
      <vt:lpstr>PowerPoint-bemutató</vt:lpstr>
      <vt:lpstr>PowerPoint-bemutató</vt:lpstr>
      <vt:lpstr>Ügyesek vagytok,hatalmas ölelés Melinda nénitől!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42.</dc:title>
  <dc:creator>XY</dc:creator>
  <cp:lastModifiedBy>Melinda</cp:lastModifiedBy>
  <cp:revision>11</cp:revision>
  <dcterms:created xsi:type="dcterms:W3CDTF">2021-01-30T13:26:32Z</dcterms:created>
  <dcterms:modified xsi:type="dcterms:W3CDTF">2021-03-07T16:49:44Z</dcterms:modified>
</cp:coreProperties>
</file>