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7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7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3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1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0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0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8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8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8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316E-BBDF-46A9-841D-6EF97EFBDB09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8CF8-C020-4507-8CE3-B8DD98F1D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00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18" Type="http://schemas.openxmlformats.org/officeDocument/2006/relationships/image" Target="../media/image40.emf"/><Relationship Id="rId3" Type="http://schemas.openxmlformats.org/officeDocument/2006/relationships/image" Target="../media/image25.emf"/><Relationship Id="rId21" Type="http://schemas.openxmlformats.org/officeDocument/2006/relationships/image" Target="../media/image43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17" Type="http://schemas.openxmlformats.org/officeDocument/2006/relationships/image" Target="../media/image39.emf"/><Relationship Id="rId2" Type="http://schemas.openxmlformats.org/officeDocument/2006/relationships/image" Target="../media/image24.emf"/><Relationship Id="rId16" Type="http://schemas.openxmlformats.org/officeDocument/2006/relationships/image" Target="../media/image38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19" Type="http://schemas.openxmlformats.org/officeDocument/2006/relationships/image" Target="../media/image41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emf"/><Relationship Id="rId22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73101"/>
            <a:ext cx="9144000" cy="1117599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790700"/>
            <a:ext cx="4716463" cy="44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4" y="341937"/>
            <a:ext cx="2288639" cy="188429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68" y="334188"/>
            <a:ext cx="2275173" cy="187579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266" y="325689"/>
            <a:ext cx="2330709" cy="18842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811" y="232997"/>
            <a:ext cx="2363100" cy="18842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69" y="3932826"/>
            <a:ext cx="2278380" cy="19019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040" y="3949826"/>
            <a:ext cx="2340087" cy="188491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590" y="3921493"/>
            <a:ext cx="2332232" cy="19132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9104" y="2295417"/>
            <a:ext cx="1232250" cy="765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3346" y="3372870"/>
            <a:ext cx="1255500" cy="80466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2918" y="5900286"/>
            <a:ext cx="1278750" cy="7876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4622" y="5246258"/>
            <a:ext cx="1278750" cy="78766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8621" y="2332483"/>
            <a:ext cx="1232250" cy="79333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0809" y="4395740"/>
            <a:ext cx="1255500" cy="79333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0376" y="5860533"/>
            <a:ext cx="1255500" cy="82166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4746" y="6033925"/>
            <a:ext cx="1255500" cy="8216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8868" y="5906141"/>
            <a:ext cx="1232250" cy="79333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08177" y="5240592"/>
            <a:ext cx="1278750" cy="793333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6370" y="2284084"/>
            <a:ext cx="1232250" cy="78766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21796" y="4352155"/>
            <a:ext cx="1232250" cy="75357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8868" y="2317365"/>
            <a:ext cx="1232250" cy="782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60871" y="3343764"/>
            <a:ext cx="1255500" cy="7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4" y="131333"/>
            <a:ext cx="2403173" cy="196216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24" y="80525"/>
            <a:ext cx="2431168" cy="19678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83" y="38030"/>
            <a:ext cx="2331807" cy="19678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174" y="60696"/>
            <a:ext cx="2345838" cy="19224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17" y="3515440"/>
            <a:ext cx="2421969" cy="19796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740" y="3515440"/>
            <a:ext cx="2380238" cy="194092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490" y="3515440"/>
            <a:ext cx="2383241" cy="1940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51" y="5555434"/>
            <a:ext cx="1232250" cy="799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1174" y="3681237"/>
            <a:ext cx="1232250" cy="80466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63" y="2182154"/>
            <a:ext cx="1232250" cy="77633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5657" y="5954934"/>
            <a:ext cx="1232250" cy="799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2786" y="2086361"/>
            <a:ext cx="1255500" cy="75366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5083" y="4464240"/>
            <a:ext cx="1232250" cy="73666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31174" y="2093494"/>
            <a:ext cx="1232250" cy="80466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71242" y="3651797"/>
            <a:ext cx="1209000" cy="782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0740" y="5549641"/>
            <a:ext cx="1209000" cy="75366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60800" y="5915911"/>
            <a:ext cx="1255500" cy="77479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16783" y="4441573"/>
            <a:ext cx="1255500" cy="78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35860" y="5549641"/>
            <a:ext cx="1232250" cy="782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64308" y="5213841"/>
            <a:ext cx="1255500" cy="776333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89012" y="2058028"/>
            <a:ext cx="1232250" cy="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Így tovább, puszil Melinda néni!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785989"/>
            <a:ext cx="3924299" cy="4491394"/>
          </a:xfrm>
        </p:spPr>
      </p:pic>
    </p:spTree>
    <p:extLst>
      <p:ext uri="{BB962C8B-B14F-4D97-AF65-F5344CB8AC3E}">
        <p14:creationId xmlns:p14="http://schemas.microsoft.com/office/powerpoint/2010/main" val="40689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 dir="l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Szélesvásznú</PresentationFormat>
  <Paragraphs>2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41.</vt:lpstr>
      <vt:lpstr>PowerPoint-bemutató</vt:lpstr>
      <vt:lpstr>PowerPoint-bemutató</vt:lpstr>
      <vt:lpstr>Így tovább, puszil Melinda néni!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XY</dc:creator>
  <cp:lastModifiedBy>Melinda</cp:lastModifiedBy>
  <cp:revision>11</cp:revision>
  <dcterms:created xsi:type="dcterms:W3CDTF">2021-01-30T13:12:00Z</dcterms:created>
  <dcterms:modified xsi:type="dcterms:W3CDTF">2021-03-07T16:46:32Z</dcterms:modified>
</cp:coreProperties>
</file>