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4" r:id="rId4"/>
    <p:sldId id="257" r:id="rId5"/>
    <p:sldId id="263" r:id="rId6"/>
    <p:sldId id="268" r:id="rId7"/>
    <p:sldId id="267" r:id="rId8"/>
    <p:sldId id="269" r:id="rId9"/>
    <p:sldId id="270" r:id="rId10"/>
    <p:sldId id="261" r:id="rId11"/>
    <p:sldId id="262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3CC33"/>
    <a:srgbClr val="00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C3FA3-3109-4027-916C-EEBDFEDE98D7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DA8A7-CEC1-4545-AA06-0BABC4CDF9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39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7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5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3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5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7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6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8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2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4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7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oytheater.com/mission-multipl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1771819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u/resource/10612451/sz%C3%AD-nes-nyi-lak-minil%C3%BC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oytheater.com/missing-multipli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206680" cy="269173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  <a:t>Kedves Gyerekek!</a:t>
            </a:r>
            <a:r>
              <a:rPr lang="hu-HU" b="1" dirty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</a:br>
            <a:r>
              <a:rPr lang="hu-HU" sz="40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hu-HU" sz="4000" dirty="0" smtClean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hu-HU" sz="4000" dirty="0" smtClean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hu-HU" sz="40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hu-HU" sz="4000" dirty="0" smtClean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hu-HU" sz="4000" dirty="0" smtClean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  <a:t>Szeretettel küldöm Nektek ezeket a kis feladatokat!	</a:t>
            </a:r>
            <a:br>
              <a:rPr lang="hu-HU" sz="4000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rgbClr val="002060"/>
                </a:solidFill>
                <a:effectLst/>
                <a:latin typeface="Comic Sans MS"/>
                <a:ea typeface="Calibri"/>
                <a:cs typeface="Times New Roman"/>
              </a:rPr>
              <a:t>Dóri </a:t>
            </a:r>
            <a:r>
              <a:rPr lang="hu-HU" sz="4000" b="1" dirty="0" smtClean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>néni</a:t>
            </a:r>
            <a:br>
              <a:rPr lang="hu-HU" sz="4000" b="1" dirty="0" smtClean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</a:br>
            <a:r>
              <a:rPr lang="hu-HU" sz="4000" b="1" dirty="0" err="1" smtClean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>csikdorineni</a:t>
            </a:r>
            <a:r>
              <a:rPr lang="hu-HU" sz="4000" b="1" dirty="0" smtClean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>@</a:t>
            </a:r>
            <a:r>
              <a:rPr lang="hu-HU" sz="4000" b="1" dirty="0" err="1" smtClean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>gmail.com</a:t>
            </a:r>
            <a:r>
              <a:rPr lang="hu-HU" sz="4000" b="1" dirty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sz="4000" b="1" dirty="0">
                <a:solidFill>
                  <a:srgbClr val="002060"/>
                </a:solidFill>
                <a:latin typeface="Comic Sans MS"/>
                <a:ea typeface="Calibri"/>
                <a:cs typeface="Times New Roman"/>
              </a:rPr>
            </a:br>
            <a:endParaRPr lang="hu-HU" sz="40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7"/>
            <a:ext cx="2545048" cy="218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Végül egy kis játék! </a:t>
            </a:r>
            <a:br>
              <a:rPr lang="hu-H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828800"/>
            <a:ext cx="8208912" cy="4768552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hu-HU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Kattints a linkre!</a:t>
            </a:r>
          </a:p>
          <a:p>
            <a:pPr marL="0" indent="0" algn="ctr">
              <a:buNone/>
            </a:pP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https://toytheater.com/mission-multiply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Gyakorold a szorzásokat! 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 a nyilakkal a meteor alá és kattints az eredményre, hogy eltaláld!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Figyelj! Gyorsnak kell lenned!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Próbálgasd, bele fogsz jönni!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hu-H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3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44208" y="2924944"/>
            <a:ext cx="2448272" cy="324036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hu-H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Remélem, hamarosan </a:t>
            </a:r>
            <a:r>
              <a:rPr lang="hu-HU" sz="5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találkozunk!</a:t>
            </a:r>
          </a:p>
          <a:p>
            <a:pPr marL="0" indent="0" algn="ctr">
              <a:buNone/>
            </a:pPr>
            <a:r>
              <a:rPr lang="hu-H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hu-H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5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Szervusztok!</a:t>
            </a:r>
          </a:p>
          <a:p>
            <a:pPr marL="0" indent="0" algn="r">
              <a:buNone/>
            </a:pPr>
            <a:endParaRPr lang="hu-H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hu-H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képek forrása: </a:t>
            </a:r>
            <a:r>
              <a:rPr lang="hu-H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www.freepik.com</a:t>
            </a:r>
            <a:endParaRPr lang="hu-H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Március </a:t>
            </a: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A víz 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világnapja</a:t>
            </a:r>
          </a:p>
          <a:p>
            <a:pPr marL="0" indent="0" algn="ctr">
              <a:buNone/>
            </a:pPr>
            <a:endParaRPr lang="hu-H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Kattints a linkre és 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párosítsd a vizes szólásokat, közmondásokat a képekkel!</a:t>
            </a: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learningapps.org/17718196</a:t>
            </a: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268760"/>
            <a:ext cx="2016224" cy="202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74642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Még mindig egy kis bemelegítés!</a:t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Kattints a linkre és találd meg a párokat ezen a </a:t>
            </a:r>
            <a:r>
              <a:rPr lang="hu-H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minilük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táblán!</a:t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hlinkClick r:id="rId2"/>
              </a:rPr>
              <a:t>https://</a:t>
            </a:r>
            <a:r>
              <a:rPr lang="hu-HU" b="1" dirty="0" smtClean="0">
                <a:hlinkClick r:id="rId2"/>
              </a:rPr>
              <a:t>wordwall.net/hu/resource/10612451/sz%C3%AD-nes-nyi-lak-minil%C3%BCk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93551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Írd át a szavakat </a:t>
            </a: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számokkal műveletekké</a:t>
            </a: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 színű művelet ér 20-at? </a:t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39552" y="1844824"/>
            <a:ext cx="4673011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Tizenegy meg kilenc meg hét </a:t>
            </a:r>
            <a:endParaRPr lang="hu-H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56603" y="2872800"/>
            <a:ext cx="2219454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Négyszer öt</a:t>
            </a:r>
            <a:endParaRPr lang="hu-H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56603" y="3645024"/>
            <a:ext cx="507600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Hatból három, meg tizenhét</a:t>
            </a:r>
            <a:endParaRPr lang="hu-H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56603" y="4725144"/>
            <a:ext cx="221945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Kétszer tíz</a:t>
            </a:r>
            <a:endParaRPr lang="hu-H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475656" y="5445224"/>
            <a:ext cx="4480714" cy="58477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Negyvenhatból huszonöt</a:t>
            </a:r>
            <a:endParaRPr lang="hu-H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860032" y="2708920"/>
            <a:ext cx="3751348" cy="58477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Kilencvenből hetven</a:t>
            </a:r>
            <a:endParaRPr lang="hu-H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3491880" y="4355811"/>
            <a:ext cx="5346335" cy="584775"/>
          </a:xfrm>
          <a:prstGeom prst="rect">
            <a:avLst/>
          </a:prstGeom>
          <a:solidFill>
            <a:srgbClr val="FF33CC"/>
          </a:solidFill>
        </p:spPr>
        <p:txBody>
          <a:bodyPr wrap="none" rtlCol="0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Negyvenkettőből huszonkettő</a:t>
            </a:r>
            <a:endParaRPr lang="hu-H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27584" y="1340768"/>
            <a:ext cx="7776864" cy="442582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 kis szorzás!</a:t>
            </a:r>
          </a:p>
          <a:p>
            <a:pPr marL="0" indent="0" algn="ctr">
              <a:buNone/>
            </a:pPr>
            <a:endParaRPr lang="hu-HU" sz="4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Kattints a linkre!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 szám hiányzik a szorzatból?</a:t>
            </a:r>
          </a:p>
          <a:p>
            <a:pPr marL="0" indent="0" algn="ctr">
              <a:buNone/>
            </a:pPr>
            <a:endParaRPr lang="hu-H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://toytheater.com/missing-multiplier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9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 melyik számra gondolt?</a:t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Írd le a neveket és a megoldásokat!</a:t>
            </a:r>
            <a:endParaRPr lang="hu-H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4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 számra gondolt Berci?</a:t>
            </a:r>
            <a:b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u-H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Vedd a 17 kisebbik egyes számszomszédját!.......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u-H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 hozzá négyet!.........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u-H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 hozzá harmincat!..........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u-H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 hozzá ötvenet!.........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u-H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szám:……….</a:t>
            </a:r>
          </a:p>
          <a:p>
            <a:pPr marL="0" indent="0">
              <a:buNone/>
            </a:pPr>
            <a:endParaRPr lang="hu-H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28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 számra gondolt 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Timi?</a:t>
            </a: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Szorozd meg a hármat kettővel!.........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 hozzá hatot!...........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Vegyél el belőle négyet!..........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Szorozd meg nyolccal!.........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 hozzá százat!..........</a:t>
            </a:r>
            <a:endParaRPr lang="hu-H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Szorozd meg öttel!..........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szám:……..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3735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Melyik számra gondolt </a:t>
            </a: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Marcsi?</a:t>
            </a:r>
            <a: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Oszd el a tízet kettővel!......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Szorozd meg hattal!......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Vegyél el belőle kilencet!.......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Oszd el hárommal!........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Vegyél el belőle hetet………..</a:t>
            </a:r>
          </a:p>
          <a:p>
            <a:pPr marL="0" indent="0" algn="ctr">
              <a:buNone/>
            </a:pPr>
            <a:r>
              <a:rPr lang="hu-H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szám:………</a:t>
            </a:r>
            <a:endParaRPr lang="hu-H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0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197</Words>
  <Application>Microsoft Office PowerPoint</Application>
  <PresentationFormat>Diavetítés a képernyőre (4:3 oldalarány)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     Kedves Gyerekek!     Szeretettel küldöm Nektek ezeket a kis feladatokat!  Dóri néni csikdorineni@gmail.com </vt:lpstr>
      <vt:lpstr>PowerPoint bemutató</vt:lpstr>
      <vt:lpstr> Még mindig egy kis bemelegítés!  Kattints a linkre és találd meg a párokat ezen a minilük táblán!  https://wordwall.net/hu/resource/10612451/sz%C3%AD-nes-nyi-lak-minil%C3%BCk  </vt:lpstr>
      <vt:lpstr>  Írd át a szavakat számokkal műveletekké! Melyik színű művelet ér 20-at?   </vt:lpstr>
      <vt:lpstr>PowerPoint bemutató</vt:lpstr>
      <vt:lpstr>Ki melyik számra gondolt? Írd le a neveket és a megoldásokat!</vt:lpstr>
      <vt:lpstr>Melyik számra gondolt Berci? </vt:lpstr>
      <vt:lpstr>Melyik számra gondolt Timi? </vt:lpstr>
      <vt:lpstr>Melyik számra gondolt Marcsi? </vt:lpstr>
      <vt:lpstr>  Végül egy kis játék! 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Kedves Gyerekek!  Szeretettel küldöm Nektek ezeket a kis feladatokat!</dc:title>
  <dc:creator>Windows-felhasználó</dc:creator>
  <cp:lastModifiedBy>Windows-felhasználó</cp:lastModifiedBy>
  <cp:revision>40</cp:revision>
  <dcterms:created xsi:type="dcterms:W3CDTF">2021-03-09T21:37:14Z</dcterms:created>
  <dcterms:modified xsi:type="dcterms:W3CDTF">2021-03-19T06:08:20Z</dcterms:modified>
</cp:coreProperties>
</file>