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4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2335655/matek/az-%c3%b3r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Find+the+ca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8206680" cy="269173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>Kedves Gyerekek!</a:t>
            </a: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>Szeretettel küldöm Nektek ezeket a kis feladatokat!	</a:t>
            </a:r>
            <a:br>
              <a:rPr lang="hu-HU" sz="4000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>Dóri </a:t>
            </a:r>
            <a:r>
              <a:rPr lang="hu-HU" sz="4000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néni</a:t>
            </a:r>
            <a:br>
              <a:rPr lang="hu-HU" sz="4000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b="1" dirty="0" err="1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csikdorineni</a:t>
            </a:r>
            <a:r>
              <a:rPr lang="hu-HU" sz="4000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@</a:t>
            </a:r>
            <a:r>
              <a:rPr lang="hu-HU" sz="4000" b="1" dirty="0" err="1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gmail.com</a:t>
            </a:r>
            <a:r>
              <a:rPr lang="hu-HU" sz="4000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sz="4000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endParaRPr lang="hu-HU" sz="40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Nézd meg jól a képet! </a:t>
            </a:r>
            <a:b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Igaz-vagy hamis</a:t>
            </a: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Írd le a mondatokat helyesen!</a:t>
            </a: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kertész piros kötényt visel. 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Zöld alapon fehér pöttyös a csizmája.__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Kék gumikesztyűt visel munka közben.__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ülteti az első növényt a földbe.__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öntöző kanna mellett egy kismadár ácsorog.___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kertben minden bokor virágzik.___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Szép tavaszi idő van a képen.__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Csak néhány felhő úszik az égen.__</a:t>
            </a:r>
          </a:p>
          <a:p>
            <a:pPr marL="0" indent="0">
              <a:lnSpc>
                <a:spcPct val="150000"/>
              </a:lnSpc>
              <a:buNone/>
            </a:pPr>
            <a:endParaRPr lang="hu-H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Mennyi az idő?</a:t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Kattints a linkre és olvasd le az órát!</a:t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hu-HU" sz="3100" b="1" dirty="0">
              <a:solidFill>
                <a:srgbClr val="FFFF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708920"/>
            <a:ext cx="7715200" cy="262088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endParaRPr lang="hu-HU" b="1" dirty="0" smtClean="0">
              <a:hlinkClick r:id="rId2"/>
            </a:endParaRPr>
          </a:p>
          <a:p>
            <a:pPr marL="0" indent="0" algn="ctr">
              <a:buNone/>
            </a:pPr>
            <a:r>
              <a:rPr lang="hu-HU" b="1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b="1" dirty="0">
                <a:latin typeface="Comic Sans MS" panose="030F0702030302020204" pitchFamily="66" charset="0"/>
                <a:hlinkClick r:id="rId2"/>
              </a:rPr>
              <a:t>://wordwall.net/hu/resource/2335655/matek/az-%</a:t>
            </a:r>
            <a:r>
              <a:rPr lang="hu-HU" b="1" dirty="0" smtClean="0">
                <a:latin typeface="Comic Sans MS" panose="030F0702030302020204" pitchFamily="66" charset="0"/>
                <a:hlinkClick r:id="rId2"/>
              </a:rPr>
              <a:t>c3%b3ra</a:t>
            </a:r>
            <a:endParaRPr lang="hu-HU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86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44816" cy="835174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Tedd időrendbe a tevékenységeket!</a:t>
            </a:r>
            <a:endParaRPr lang="hu-HU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2852935"/>
            <a:ext cx="5256584" cy="32732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55776" y="2469861"/>
            <a:ext cx="1843394" cy="45653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Becsöngettek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529441" y="1785059"/>
            <a:ext cx="3147015" cy="45653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utolsó óra után </a:t>
            </a: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ebédelt.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01033" y="1167908"/>
            <a:ext cx="5519460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az apukája is megérkezett a munkahelyéről.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273234" y="2852936"/>
            <a:ext cx="2390398" cy="5078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Elindult az </a:t>
            </a: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iskolába.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73216" y="4609237"/>
            <a:ext cx="4968552" cy="5078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anyukája elkísérte az edzésre.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11560" y="1308973"/>
            <a:ext cx="2031325" cy="45653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Andris </a:t>
            </a: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felébredt.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273234" y="5445224"/>
            <a:ext cx="1864613" cy="45653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Andris </a:t>
            </a: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letusolt.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563888" y="5905816"/>
            <a:ext cx="2080637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Megreggelizett.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5342016" y="4221088"/>
            <a:ext cx="3521864" cy="5078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Délután jött érte az </a:t>
            </a:r>
            <a:r>
              <a:rPr lang="hu-H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anyukája.</a:t>
            </a:r>
            <a:endParaRPr lang="hu-H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3309279" y="3596695"/>
            <a:ext cx="2826415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Együtt megvacsoráztak.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55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76864" cy="854968"/>
          </a:xfrm>
        </p:spPr>
        <p:txBody>
          <a:bodyPr>
            <a:normAutofit fontScale="90000"/>
          </a:bodyPr>
          <a:lstStyle/>
          <a:p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Melyik tevékenységhez melyik időpont illik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  <a:b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hu-HU" sz="2400" b="1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Húzd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 </a:t>
            </a:r>
            <a: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piros időpontokat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a tevékenységekhez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!</a:t>
            </a:r>
            <a: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hu-HU" sz="24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021864"/>
            <a:ext cx="5764596" cy="5719504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hu-HU" sz="1800" b="1" dirty="0" smtClean="0">
              <a:solidFill>
                <a:srgbClr val="FFFF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Andris felébredt: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Elindult az iskolába: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Becsöngettek: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Az utolsó óra után ebédelt: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Edzésre ment az anyukájával: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Az apukája is megérkezett a munkahelyéről: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Együtt megvacsoráztak: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Lefeküdt aludni:</a:t>
            </a:r>
            <a:endParaRPr lang="hu-HU" sz="1800" b="1" dirty="0">
              <a:solidFill>
                <a:srgbClr val="FFFF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6222036" y="3068960"/>
            <a:ext cx="2868067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este negyed 9-kor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456481" y="2204864"/>
            <a:ext cx="2110061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 reggel 6-kor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987824" y="5334242"/>
            <a:ext cx="2257349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este fél 7-kor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940152" y="1288912"/>
            <a:ext cx="2379177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reggel 8 órakor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031072" y="3861048"/>
            <a:ext cx="1803699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este 6-kor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6888254" y="6021288"/>
            <a:ext cx="2255746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délután 4 után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356207" y="4653136"/>
            <a:ext cx="2478564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reggel fél 8-kor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872100" y="5373216"/>
            <a:ext cx="2962671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délután fél kettőkor</a:t>
            </a:r>
            <a:endParaRPr lang="hu-HU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Végül egy kis játék! </a:t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Fülelj!</a:t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Találd ki, hol nyávog a macska!</a:t>
            </a: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564904"/>
            <a:ext cx="7931224" cy="3556992"/>
          </a:xfrm>
          <a:solidFill>
            <a:srgbClr val="FFFF00"/>
          </a:solidFill>
        </p:spPr>
        <p:txBody>
          <a:bodyPr/>
          <a:lstStyle/>
          <a:p>
            <a:pPr marL="0" lvl="0" indent="0" algn="ctr">
              <a:buNone/>
            </a:pPr>
            <a:endParaRPr lang="hu-HU" b="1" dirty="0" smtClean="0">
              <a:solidFill>
                <a:prstClr val="black"/>
              </a:solidFill>
              <a:latin typeface="Comic Sans MS" panose="030F0702030302020204" pitchFamily="66" charset="0"/>
              <a:hlinkClick r:id="rId2"/>
            </a:endParaRPr>
          </a:p>
          <a:p>
            <a:pPr marL="0" lvl="0" indent="0" algn="ctr">
              <a:buNone/>
            </a:pP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www.hiddenobjectgames.com/game/Find+the+cat</a:t>
            </a:r>
            <a:endParaRPr lang="hu-HU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buNone/>
            </a:pPr>
            <a:endParaRPr lang="hu-HU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63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62068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Remélem, hamarosan találkozunk! 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Szervusztok!</a:t>
            </a: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hu-HU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képek forrása: </a:t>
            </a:r>
            <a:r>
              <a:rPr lang="hu-HU" sz="1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www.freepik.com</a:t>
            </a: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194</Words>
  <Application>Microsoft Office PowerPoint</Application>
  <PresentationFormat>Diavetítés a képernyőre (4:3 oldalarány)</PresentationFormat>
  <Paragraphs>63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    Kedves Gyerekek!    Szeretettel küldöm Nektek ezeket a kis feladatokat!  Dóri néni csikdorineni@gmail.com </vt:lpstr>
      <vt:lpstr> Nézd meg jól a képet!    </vt:lpstr>
      <vt:lpstr>  Igaz-vagy hamis?  Írd le a mondatokat helyesen! </vt:lpstr>
      <vt:lpstr>  Mennyi az idő? Kattints a linkre és olvasd le az órát! </vt:lpstr>
      <vt:lpstr>Tedd időrendbe a tevékenységeket!</vt:lpstr>
      <vt:lpstr>Melyik tevékenységhez melyik időpont illik?  Húzd a piros időpontokat a tevékenységekhez! </vt:lpstr>
      <vt:lpstr>  Végül egy kis játék!  Fülelj! Találd ki, hol nyávog a macska!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26</cp:revision>
  <dcterms:created xsi:type="dcterms:W3CDTF">2021-03-09T21:37:14Z</dcterms:created>
  <dcterms:modified xsi:type="dcterms:W3CDTF">2021-03-10T19:27:55Z</dcterms:modified>
</cp:coreProperties>
</file>