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0" r:id="rId3"/>
    <p:sldId id="257" r:id="rId4"/>
    <p:sldId id="260" r:id="rId5"/>
    <p:sldId id="261" r:id="rId6"/>
    <p:sldId id="263" r:id="rId7"/>
    <p:sldId id="266" r:id="rId8"/>
    <p:sldId id="264" r:id="rId9"/>
    <p:sldId id="268" r:id="rId10"/>
    <p:sldId id="269" r:id="rId11"/>
    <p:sldId id="271" r:id="rId12"/>
    <p:sldId id="262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527EE-FA77-484D-8718-E81083362E7B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5B808-A7B7-491D-A554-9B2187D5B5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6105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77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97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0538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9382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4537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772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368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482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726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840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717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79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toytheater.com/build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learningapps.org/1016359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hyperlink" Target="https://www.youtube.com/watch?v=n7ZRmlvCzn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LKqtauIEmQ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2n2lx46SZ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528" y="620688"/>
            <a:ext cx="8280920" cy="5256584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u-HU" sz="2800" b="1" dirty="0" smtClean="0">
                <a:solidFill>
                  <a:srgbClr val="002060"/>
                </a:solidFill>
                <a:effectLst/>
                <a:latin typeface="Comic Sans MS"/>
                <a:ea typeface="Calibri"/>
                <a:cs typeface="Times New Roman"/>
              </a:rPr>
              <a:t/>
            </a:r>
            <a:br>
              <a:rPr lang="hu-HU" sz="2800" b="1" dirty="0" smtClean="0">
                <a:solidFill>
                  <a:srgbClr val="002060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sz="2800" b="1" dirty="0" smtClean="0">
                <a:solidFill>
                  <a:srgbClr val="002060"/>
                </a:solidFill>
                <a:effectLst/>
                <a:latin typeface="Comic Sans MS"/>
                <a:ea typeface="Calibri"/>
                <a:cs typeface="Times New Roman"/>
              </a:rPr>
              <a:t/>
            </a:r>
            <a:br>
              <a:rPr lang="hu-HU" sz="2800" b="1" dirty="0" smtClean="0">
                <a:solidFill>
                  <a:srgbClr val="002060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sz="2800" b="1" dirty="0" smtClean="0">
                <a:solidFill>
                  <a:srgbClr val="002060"/>
                </a:solidFill>
                <a:effectLst/>
                <a:latin typeface="Comic Sans MS"/>
                <a:ea typeface="Calibri"/>
                <a:cs typeface="Times New Roman"/>
              </a:rPr>
              <a:t/>
            </a:r>
            <a:br>
              <a:rPr lang="hu-HU" sz="2800" b="1" dirty="0" smtClean="0">
                <a:solidFill>
                  <a:srgbClr val="002060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sz="2800" b="1" dirty="0">
                <a:solidFill>
                  <a:srgbClr val="002060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sz="2800" b="1" dirty="0">
                <a:solidFill>
                  <a:srgbClr val="002060"/>
                </a:solidFill>
                <a:latin typeface="Comic Sans MS"/>
                <a:ea typeface="Calibri"/>
                <a:cs typeface="Times New Roman"/>
              </a:rPr>
            </a:br>
            <a:r>
              <a:rPr lang="hu-HU" sz="2800" b="1" dirty="0" smtClean="0">
                <a:solidFill>
                  <a:srgbClr val="002060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sz="2800" b="1" dirty="0" smtClean="0">
                <a:solidFill>
                  <a:srgbClr val="002060"/>
                </a:solidFill>
                <a:latin typeface="Comic Sans MS"/>
                <a:ea typeface="Calibri"/>
                <a:cs typeface="Times New Roman"/>
              </a:rPr>
            </a:br>
            <a:r>
              <a:rPr lang="hu-HU" sz="2800" b="1" dirty="0">
                <a:solidFill>
                  <a:srgbClr val="002060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sz="2800" b="1" dirty="0">
                <a:solidFill>
                  <a:srgbClr val="002060"/>
                </a:solidFill>
                <a:latin typeface="Comic Sans MS"/>
                <a:ea typeface="Calibri"/>
                <a:cs typeface="Times New Roman"/>
              </a:rPr>
            </a:br>
            <a:r>
              <a:rPr lang="hu-HU" sz="2800" b="1" dirty="0" smtClean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Kedves Gyerekek!</a:t>
            </a:r>
            <a:br>
              <a:rPr lang="hu-HU" sz="2800" b="1" dirty="0" smtClean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2800" b="1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2800" b="1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28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    Szeretettel </a:t>
            </a:r>
            <a:r>
              <a:rPr lang="hu-HU" sz="2800" b="1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küldöm </a:t>
            </a:r>
            <a:r>
              <a:rPr lang="hu-HU" sz="28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Nektek</a:t>
            </a:r>
            <a:br>
              <a:rPr lang="hu-HU" sz="28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28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     ezeket </a:t>
            </a:r>
            <a:r>
              <a:rPr lang="hu-HU" sz="2800" b="1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a kis feladatokat!	</a:t>
            </a:r>
            <a:r>
              <a:rPr lang="hu-HU" sz="28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28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2800" b="1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2800" b="1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28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    Dóri </a:t>
            </a:r>
            <a:r>
              <a:rPr lang="hu-HU" sz="2800" b="1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néni</a:t>
            </a:r>
            <a:br>
              <a:rPr lang="hu-HU" sz="2800" b="1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28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     </a:t>
            </a:r>
            <a:r>
              <a:rPr lang="hu-HU" sz="2800" b="1" dirty="0" err="1" smtClean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csikdorineni</a:t>
            </a:r>
            <a:r>
              <a:rPr lang="hu-HU" sz="28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@</a:t>
            </a:r>
            <a:r>
              <a:rPr lang="hu-HU" sz="2800" b="1" dirty="0" err="1" smtClean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gmail.com</a:t>
            </a:r>
            <a:r>
              <a:rPr lang="hu-HU" sz="2800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2800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2800" b="1" dirty="0" smtClean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2800" b="1" dirty="0" smtClean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2800" dirty="0">
                <a:solidFill>
                  <a:srgbClr val="002060"/>
                </a:solidFill>
                <a:ea typeface="Calibri"/>
                <a:cs typeface="Times New Roman"/>
              </a:rPr>
              <a:t/>
            </a:r>
            <a:br>
              <a:rPr lang="hu-HU" sz="2800" dirty="0">
                <a:solidFill>
                  <a:srgbClr val="002060"/>
                </a:solidFill>
                <a:ea typeface="Calibri"/>
                <a:cs typeface="Times New Roman"/>
              </a:rPr>
            </a:br>
            <a:r>
              <a:rPr lang="hu-HU" sz="2800" dirty="0" smtClean="0">
                <a:solidFill>
                  <a:srgbClr val="002060"/>
                </a:solidFill>
                <a:ea typeface="Calibri"/>
                <a:cs typeface="Times New Roman"/>
              </a:rPr>
              <a:t/>
            </a:r>
            <a:br>
              <a:rPr lang="hu-HU" sz="2800" dirty="0" smtClean="0">
                <a:solidFill>
                  <a:srgbClr val="002060"/>
                </a:solidFill>
                <a:ea typeface="Calibri"/>
                <a:cs typeface="Times New Roman"/>
              </a:rPr>
            </a:br>
            <a:r>
              <a:rPr lang="hu-HU" sz="2800" dirty="0">
                <a:solidFill>
                  <a:srgbClr val="002060"/>
                </a:solidFill>
                <a:ea typeface="Calibri"/>
                <a:cs typeface="Times New Roman"/>
              </a:rPr>
              <a:t/>
            </a:r>
            <a:br>
              <a:rPr lang="hu-HU" sz="2800" dirty="0">
                <a:solidFill>
                  <a:srgbClr val="002060"/>
                </a:solidFill>
                <a:ea typeface="Calibri"/>
                <a:cs typeface="Times New Roman"/>
              </a:rPr>
            </a:br>
            <a:r>
              <a:rPr lang="hu-HU" sz="2800" dirty="0">
                <a:solidFill>
                  <a:srgbClr val="002060"/>
                </a:solidFill>
                <a:ea typeface="Calibri"/>
                <a:cs typeface="Times New Roman"/>
              </a:rPr>
              <a:t/>
            </a:r>
            <a:br>
              <a:rPr lang="hu-HU" sz="2800" dirty="0">
                <a:solidFill>
                  <a:srgbClr val="002060"/>
                </a:solidFill>
                <a:ea typeface="Calibri"/>
                <a:cs typeface="Times New Roman"/>
              </a:rPr>
            </a:br>
            <a:endParaRPr lang="hu-HU" sz="28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pic>
        <p:nvPicPr>
          <p:cNvPr id="3" name="Tartalom hely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058033"/>
            <a:ext cx="2592288" cy="1699862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8640"/>
            <a:ext cx="2265800" cy="227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5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845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 kis jutalom játék!</a:t>
            </a:r>
          </a:p>
          <a:p>
            <a:pPr marL="0" indent="0" algn="ctr">
              <a:buNone/>
            </a:pPr>
            <a:endParaRPr lang="hu-HU" sz="4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Építs egy várat! Használj minél több színt és formát!</a:t>
            </a:r>
          </a:p>
          <a:p>
            <a:pPr marL="0" indent="0" algn="ctr">
              <a:buNone/>
            </a:pPr>
            <a:r>
              <a:rPr lang="hu-H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Kattints a linkre!</a:t>
            </a:r>
          </a:p>
          <a:p>
            <a:pPr marL="0" indent="0" algn="ctr">
              <a:buNone/>
            </a:pPr>
            <a:endParaRPr lang="hu-HU" sz="4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https://toytheater.com/build</a:t>
            </a:r>
            <a: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hu-HU" sz="4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hu-HU" sz="4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hu-HU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549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444208" y="2780928"/>
            <a:ext cx="2592288" cy="381642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Remélem, hamarosan találkozunk! </a:t>
            </a:r>
            <a: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</a:p>
          <a:p>
            <a:pPr marL="0" indent="0" algn="ctr">
              <a:buNone/>
            </a:pPr>
            <a:endParaRPr lang="hu-HU" sz="4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Szervusztok!</a:t>
            </a:r>
          </a:p>
          <a:p>
            <a:pPr marL="0" indent="0" algn="r">
              <a:buNone/>
            </a:pPr>
            <a:endParaRPr lang="hu-HU" sz="16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hu-HU" sz="1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hu-HU" sz="1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hu-HU" sz="16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képek forrása: </a:t>
            </a:r>
            <a:r>
              <a:rPr lang="hu-HU" sz="1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www.freepik.com</a:t>
            </a:r>
            <a:endParaRPr lang="hu-H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hu-HU" sz="1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5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4536504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Március 22. a víz világnapja</a:t>
            </a:r>
            <a:b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Víz 	              gőz            jég</a:t>
            </a:r>
            <a:b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Melyiket mire használjuk?</a:t>
            </a:r>
            <a:b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Kattints a </a:t>
            </a:r>
            <a:r>
              <a:rPr lang="hu-H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linkre és csoportosítsd a képeket!</a:t>
            </a:r>
            <a:br>
              <a:rPr lang="hu-H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learningapps.org/10163596</a:t>
            </a:r>
            <a: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96752"/>
            <a:ext cx="2313257" cy="1516890"/>
          </a:xfrm>
        </p:spPr>
      </p:pic>
    </p:spTree>
    <p:extLst>
      <p:ext uri="{BB962C8B-B14F-4D97-AF65-F5344CB8AC3E}">
        <p14:creationId xmlns:p14="http://schemas.microsoft.com/office/powerpoint/2010/main" val="131138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Jöjjön egy kis kéz és ujj torna! </a:t>
            </a:r>
            <a:r>
              <a:rPr lang="hu-HU" sz="3600" b="1" dirty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Nézd meg a videót és csináld te is a mozdulatokat!</a:t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564904"/>
            <a:ext cx="8075240" cy="3561259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endParaRPr lang="hu-HU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 algn="ctr">
              <a:buNone/>
            </a:pPr>
            <a:endParaRPr lang="hu-H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 algn="ctr">
              <a:buNone/>
            </a:pPr>
            <a:endParaRPr lang="hu-HU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hu-H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hu-H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www.youtube.com/watch?v=n7ZRmlvCznY</a:t>
            </a:r>
            <a:endParaRPr lang="hu-HU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Ha nehéznek érzed, nézd meg többször is! </a:t>
            </a: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Meg is állíthatod, és lassabban is csinálhatod!</a:t>
            </a:r>
            <a: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/>
            </a:r>
            <a:b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hu-HU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060848"/>
            <a:ext cx="1851987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22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5386610"/>
          </a:xfrm>
        </p:spPr>
        <p:txBody>
          <a:bodyPr>
            <a:normAutofit fontScale="90000"/>
          </a:bodyPr>
          <a:lstStyle/>
          <a:p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Nézd meg ezt a rajzolós videót!</a:t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>
                <a:solidFill>
                  <a:srgbClr val="FFFF00"/>
                </a:solidFill>
                <a:latin typeface="Comic Sans MS" panose="030F0702030302020204" pitchFamily="66" charset="0"/>
                <a:hlinkClick r:id="rId2"/>
              </a:rPr>
              <a:t>https://</a:t>
            </a:r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  <a:hlinkClick r:id="rId2"/>
              </a:rPr>
              <a:t>www.youtube.com/watch?v=xLKqtauIEmQ</a:t>
            </a:r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Rajzold le te is!</a:t>
            </a:r>
            <a:b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Kövesd lépésről lépésre! </a:t>
            </a:r>
            <a:b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Ha készen van, kérj meg valakit, hogy fényképezze le és küldjétek el nekem! </a:t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endParaRPr lang="hu-HU" sz="36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54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147248" cy="6322715"/>
          </a:xfrm>
        </p:spPr>
        <p:txBody>
          <a:bodyPr>
            <a:noAutofit/>
          </a:bodyPr>
          <a:lstStyle/>
          <a:p>
            <a:r>
              <a:rPr lang="hu-H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 kis mozgás! </a:t>
            </a:r>
            <a:br>
              <a:rPr lang="hu-H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Nézd meg ezt a </a:t>
            </a:r>
            <a:r>
              <a:rPr lang="hu-H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videót!</a:t>
            </a:r>
            <a:r>
              <a:rPr lang="hu-H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www.youtube.com/watch?v=E2n2lx46SZc</a:t>
            </a:r>
            <a: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Ugrálj te is fél lábon a szoba egyik sarkától a másikig! Minden lábadon kettőt ugorj!</a:t>
            </a:r>
            <a:b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37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332656"/>
            <a:ext cx="8219256" cy="619268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hu-HU" sz="3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Melyik 3 szó hiányzik a dalból? </a:t>
            </a:r>
            <a:endParaRPr lang="hu-HU" sz="39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3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Írd </a:t>
            </a:r>
            <a:r>
              <a:rPr lang="hu-HU" sz="3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helyesen a szövegét! </a:t>
            </a:r>
            <a:endParaRPr lang="hu-HU" sz="39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hu-HU" sz="3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Gólyát látok, </a:t>
            </a:r>
            <a:br>
              <a:rPr lang="hu-HU" sz="3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 lábon </a:t>
            </a:r>
            <a:r>
              <a:rPr lang="hu-HU" sz="3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állok</a:t>
            </a:r>
            <a:r>
              <a:rPr lang="hu-HU" sz="3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hu-HU" sz="3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Aki </a:t>
            </a:r>
            <a:r>
              <a:rPr lang="hu-HU" sz="3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 áll fél lábon, </a:t>
            </a:r>
            <a:br>
              <a:rPr lang="hu-HU" sz="3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…….. lesz a nyáron!</a:t>
            </a:r>
            <a:br>
              <a:rPr lang="hu-HU" sz="3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hu-H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990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FFFF00"/>
                </a:solidFill>
              </a:rPr>
              <a:t/>
            </a:r>
            <a:br>
              <a:rPr lang="hu-HU" b="1" dirty="0" smtClean="0">
                <a:solidFill>
                  <a:srgbClr val="FFFF00"/>
                </a:solidFill>
              </a:rPr>
            </a:br>
            <a:r>
              <a:rPr lang="hu-HU" b="1" dirty="0">
                <a:solidFill>
                  <a:srgbClr val="FFFF00"/>
                </a:solidFill>
              </a:rPr>
              <a:t/>
            </a:r>
            <a:br>
              <a:rPr lang="hu-HU" b="1" dirty="0">
                <a:solidFill>
                  <a:srgbClr val="FFFF00"/>
                </a:solidFill>
              </a:rPr>
            </a:br>
            <a:r>
              <a:rPr lang="hu-HU" b="1" dirty="0" smtClean="0">
                <a:solidFill>
                  <a:srgbClr val="FFFF00"/>
                </a:solidFill>
              </a:rPr>
              <a:t/>
            </a:r>
            <a:br>
              <a:rPr lang="hu-HU" b="1" dirty="0" smtClean="0">
                <a:solidFill>
                  <a:srgbClr val="FFFF00"/>
                </a:solidFill>
              </a:rPr>
            </a:br>
            <a:r>
              <a:rPr lang="hu-HU" b="1" dirty="0" smtClean="0">
                <a:solidFill>
                  <a:srgbClr val="FFFF00"/>
                </a:solidFill>
              </a:rPr>
              <a:t>A sok bagoly között elbújt egy cica!</a:t>
            </a:r>
            <a:br>
              <a:rPr lang="hu-HU" b="1" dirty="0" smtClean="0">
                <a:solidFill>
                  <a:srgbClr val="FFFF00"/>
                </a:solidFill>
              </a:rPr>
            </a:br>
            <a:r>
              <a:rPr lang="hu-HU" b="1" dirty="0" smtClean="0">
                <a:solidFill>
                  <a:srgbClr val="FFFF00"/>
                </a:solidFill>
              </a:rPr>
              <a:t>Keresd meg!</a:t>
            </a:r>
            <a:endParaRPr lang="hu-HU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39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160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>
                <a:solidFill>
                  <a:srgbClr val="FFFF00"/>
                </a:solidFill>
              </a:rPr>
              <a:t/>
            </a:r>
            <a:br>
              <a:rPr lang="hu-HU" b="1" dirty="0">
                <a:solidFill>
                  <a:srgbClr val="FFFF00"/>
                </a:solidFill>
              </a:rPr>
            </a:br>
            <a:r>
              <a:rPr lang="hu-HU" b="1" dirty="0">
                <a:solidFill>
                  <a:srgbClr val="FFFF00"/>
                </a:solidFill>
              </a:rPr>
              <a:t/>
            </a:r>
            <a:br>
              <a:rPr lang="hu-HU" b="1" dirty="0">
                <a:solidFill>
                  <a:srgbClr val="FFFF00"/>
                </a:solidFill>
              </a:rPr>
            </a:br>
            <a:r>
              <a:rPr lang="hu-HU" b="1" dirty="0">
                <a:solidFill>
                  <a:srgbClr val="FFFF00"/>
                </a:solidFill>
              </a:rPr>
              <a:t/>
            </a:r>
            <a:br>
              <a:rPr lang="hu-HU" b="1" dirty="0">
                <a:solidFill>
                  <a:srgbClr val="FFFF00"/>
                </a:solidFill>
              </a:rPr>
            </a:br>
            <a:r>
              <a:rPr lang="hu-HU" b="1" dirty="0" smtClean="0">
                <a:solidFill>
                  <a:srgbClr val="FFFF00"/>
                </a:solidFill>
              </a:rPr>
              <a:t/>
            </a:r>
            <a:br>
              <a:rPr lang="hu-HU" b="1" dirty="0" smtClean="0">
                <a:solidFill>
                  <a:srgbClr val="FFFF00"/>
                </a:solidFill>
              </a:rPr>
            </a:br>
            <a:r>
              <a:rPr lang="hu-HU" b="1" dirty="0" smtClean="0">
                <a:solidFill>
                  <a:srgbClr val="FFFF00"/>
                </a:solidFill>
              </a:rPr>
              <a:t>Itt pedig egy egérke bújt el a sok mókus között!</a:t>
            </a:r>
            <a:br>
              <a:rPr lang="hu-HU" b="1" dirty="0" smtClean="0">
                <a:solidFill>
                  <a:srgbClr val="FFFF00"/>
                </a:solidFill>
              </a:rPr>
            </a:br>
            <a:r>
              <a:rPr lang="hu-HU" b="1" dirty="0">
                <a:solidFill>
                  <a:srgbClr val="FFFF00"/>
                </a:solidFill>
              </a:rPr>
              <a:t/>
            </a:r>
            <a:br>
              <a:rPr lang="hu-HU" b="1" dirty="0">
                <a:solidFill>
                  <a:srgbClr val="FFFF00"/>
                </a:solidFill>
              </a:rPr>
            </a:br>
            <a:r>
              <a:rPr lang="hu-HU" b="1" dirty="0" smtClean="0">
                <a:solidFill>
                  <a:srgbClr val="FFFF00"/>
                </a:solidFill>
              </a:rPr>
              <a:t>Megtalálod?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024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1287</TotalTime>
  <Words>71</Words>
  <Application>Microsoft Office PowerPoint</Application>
  <PresentationFormat>Diavetítés a képernyőre (4:3 oldalarány)</PresentationFormat>
  <Paragraphs>31</Paragraphs>
  <Slides>12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Office-téma</vt:lpstr>
      <vt:lpstr>      Kedves Gyerekek!      Szeretettel küldöm Nektek      ezeket a kis feladatokat!       Dóri néni      csikdorineni@gmail.com      </vt:lpstr>
      <vt:lpstr>        Március 22. a víz világnapja    Víz                gőz            jég  Melyiket mire használjuk? Kattints a linkre és csoportosítsd a képeket! https://learningapps.org/10163596     </vt:lpstr>
      <vt:lpstr>       Jöjjön egy kis kéz és ujj torna!  Nézd meg a videót és csináld te is a mozdulatokat!       </vt:lpstr>
      <vt:lpstr>  Nézd meg ezt a rajzolós videót!  https://www.youtube.com/watch?v=xLKqtauIEmQ  Rajzold le te is! Kövesd lépésről lépésre!  Ha készen van, kérj meg valakit, hogy fényképezze le és küldjétek el nekem!  </vt:lpstr>
      <vt:lpstr>  Egy kis mozgás!  Nézd meg ezt a videót! https://www.youtube.com/watch?v=E2n2lx46SZc Ugrálj te is fél lábon a szoba egyik sarkától a másikig! Minden lábadon kettőt ugorj! </vt:lpstr>
      <vt:lpstr>PowerPoint bemutató</vt:lpstr>
      <vt:lpstr>   A sok bagoly között elbújt egy cica! Keresd meg!</vt:lpstr>
      <vt:lpstr>PowerPoint bemutató</vt:lpstr>
      <vt:lpstr>    Itt pedig egy egérke bújt el a sok mókus között!  Megtalálod?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Kedves Gyerekek!  Szeretettel küldöm Nektek ezeket a kis feladatokat!</dc:title>
  <dc:creator>Windows-felhasználó</dc:creator>
  <cp:lastModifiedBy>Windows-felhasználó</cp:lastModifiedBy>
  <cp:revision>34</cp:revision>
  <dcterms:created xsi:type="dcterms:W3CDTF">2021-03-09T21:37:14Z</dcterms:created>
  <dcterms:modified xsi:type="dcterms:W3CDTF">2021-03-18T22:16:11Z</dcterms:modified>
</cp:coreProperties>
</file>