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7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9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053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3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453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72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368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8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726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40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717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788F-6280-45BD-9215-C5DEEE24B9C3}" type="datetimeFigureOut">
              <a:rPr lang="hu-HU" smtClean="0"/>
              <a:t>2021. 03. 10.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9256-D586-4F86-847B-AB60A3FFDD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7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u/resource/1739478/k%C3%B6rnyezetismeret/%C3%A9rz%C3%A9kszerve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ddenobjectgames.com/game/Find+the+ca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860032" y="2204864"/>
            <a:ext cx="4678288" cy="211566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u-HU" b="1" dirty="0" smtClean="0">
                <a:solidFill>
                  <a:srgbClr val="FFC000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rgbClr val="FFC000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rgbClr val="FFC000"/>
                </a:solidFill>
                <a:effectLst/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rgbClr val="FFC000"/>
                </a:solidFill>
                <a:effectLst/>
                <a:latin typeface="Comic Sans MS"/>
                <a:ea typeface="Calibri"/>
                <a:cs typeface="Times New Roman"/>
              </a:rPr>
            </a:br>
            <a:r>
              <a:rPr lang="hu-HU" b="1" dirty="0">
                <a:solidFill>
                  <a:srgbClr val="FFC000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>
                <a:solidFill>
                  <a:srgbClr val="FFC000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dirty="0" smtClean="0">
                <a:solidFill>
                  <a:srgbClr val="FFC000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dirty="0" smtClean="0">
                <a:solidFill>
                  <a:srgbClr val="FFC000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smtClean="0">
                <a:solidFill>
                  <a:srgbClr val="FFC000"/>
                </a:solidFill>
                <a:latin typeface="Comic Sans MS"/>
                <a:ea typeface="Calibri"/>
                <a:cs typeface="Times New Roman"/>
              </a:rPr>
              <a:t/>
            </a:r>
            <a:br>
              <a:rPr lang="hu-HU" b="1" smtClean="0">
                <a:solidFill>
                  <a:srgbClr val="FFC000"/>
                </a:solidFill>
                <a:latin typeface="Comic Sans MS"/>
                <a:ea typeface="Calibri"/>
                <a:cs typeface="Times New Roman"/>
              </a:rPr>
            </a:br>
            <a:r>
              <a:rPr lang="hu-HU" b="1" smtClean="0">
                <a:solidFill>
                  <a:srgbClr val="FFC000"/>
                </a:solidFill>
                <a:latin typeface="Comic Sans MS"/>
                <a:ea typeface="Calibri"/>
                <a:cs typeface="Times New Roman"/>
              </a:rPr>
              <a:t>    </a:t>
            </a:r>
            <a:r>
              <a:rPr lang="hu-HU" sz="2200" b="1" smtClean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Kedves </a:t>
            </a:r>
            <a:r>
              <a:rPr lang="hu-HU" sz="2200" b="1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Gyerekek</a:t>
            </a:r>
            <a:r>
              <a:rPr lang="hu-HU" sz="2200" b="1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!</a:t>
            </a:r>
            <a:br>
              <a:rPr lang="hu-HU" sz="2200" b="1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2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22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   </a:t>
            </a:r>
            <a:r>
              <a:rPr lang="hu-HU" sz="2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Szeretettel </a:t>
            </a:r>
            <a:r>
              <a:rPr lang="hu-HU" sz="22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küldöm </a:t>
            </a:r>
            <a:r>
              <a:rPr lang="hu-HU" sz="2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Nektek</a:t>
            </a:r>
            <a:br>
              <a:rPr lang="hu-HU" sz="2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    ezeket </a:t>
            </a:r>
            <a:r>
              <a:rPr lang="hu-HU" sz="22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a kis feladatokat!	</a:t>
            </a:r>
            <a:r>
              <a:rPr lang="hu-HU" sz="2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2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2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22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   Dóri </a:t>
            </a:r>
            <a:r>
              <a:rPr lang="hu-HU" sz="22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néni</a:t>
            </a:r>
            <a:br>
              <a:rPr lang="hu-HU" sz="2200" b="1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    </a:t>
            </a:r>
            <a:r>
              <a:rPr lang="hu-HU" sz="2200" b="1" dirty="0" err="1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csikdorineni</a:t>
            </a:r>
            <a:r>
              <a:rPr lang="hu-HU" sz="2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@</a:t>
            </a:r>
            <a:r>
              <a:rPr lang="hu-HU" sz="2200" b="1" dirty="0" err="1" smtClean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gmail.com</a:t>
            </a:r>
            <a:r>
              <a:rPr lang="hu-HU" sz="2000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2000" dirty="0">
                <a:solidFill>
                  <a:srgbClr val="FF0000"/>
                </a:solidFill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2000" b="1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/>
            </a:r>
            <a:br>
              <a:rPr lang="hu-HU" sz="2000" b="1" dirty="0" smtClean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 smtClean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 smtClean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  <a:t/>
            </a:r>
            <a:br>
              <a:rPr lang="hu-HU" sz="4000" dirty="0">
                <a:solidFill>
                  <a:schemeClr val="bg1"/>
                </a:solidFill>
                <a:ea typeface="Calibri"/>
                <a:cs typeface="Times New Roman"/>
              </a:rPr>
            </a:br>
            <a:endParaRPr lang="hu-HU" sz="40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35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Mit láttok a képeken?</a:t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Melyik érzékszerv mire való?</a:t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dirty="0" smtClean="0"/>
              <a:t> 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772816"/>
            <a:ext cx="4472751" cy="3734747"/>
          </a:xfrm>
        </p:spPr>
      </p:pic>
    </p:spTree>
    <p:extLst>
      <p:ext uri="{BB962C8B-B14F-4D97-AF65-F5344CB8AC3E}">
        <p14:creationId xmlns:p14="http://schemas.microsoft.com/office/powerpoint/2010/main" val="392822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Melyik állítás igaz rád leginkább? </a:t>
            </a:r>
            <a:b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Igaz-vagy hamis?</a:t>
            </a:r>
            <a:b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Írd le azokat, amelyek igazak Rád!</a:t>
            </a:r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endParaRPr lang="hu-HU" sz="36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hu-HU" sz="28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Nagyon zavar, ha valami hangos.___</a:t>
            </a:r>
          </a:p>
          <a:p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Nem szeretem, ha túl erős a fény.__</a:t>
            </a:r>
          </a:p>
          <a:p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Bizonyos hangoktól ideges leszek.__</a:t>
            </a:r>
          </a:p>
          <a:p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Vannak szagok, amiket nehezen viselek el.__</a:t>
            </a:r>
          </a:p>
          <a:p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Nem szeretem a savanyú ízű dolgokat.__</a:t>
            </a:r>
          </a:p>
          <a:p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Szeretem</a:t>
            </a:r>
            <a:r>
              <a:rPr lang="hu-HU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megsimogatni az állatokat.__</a:t>
            </a:r>
            <a:endParaRPr lang="hu-HU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Azt hiszem, édesszájú vagyok, mert nagyon szeretem az édességeket!__</a:t>
            </a:r>
          </a:p>
          <a:p>
            <a:endParaRPr lang="hu-HU" sz="28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endParaRPr lang="hu-HU" sz="28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3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Játék! </a:t>
            </a:r>
            <a:b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Csoportosíts!</a:t>
            </a:r>
            <a:b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Tedd</a:t>
            </a:r>
            <a:b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1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a képeket a hozzá </a:t>
            </a:r>
            <a:r>
              <a:rPr lang="hu-HU" sz="3100" b="1" smtClean="0">
                <a:solidFill>
                  <a:srgbClr val="FFFF00"/>
                </a:solidFill>
                <a:latin typeface="Comic Sans MS" panose="030F0702030302020204" pitchFamily="66" charset="0"/>
              </a:rPr>
              <a:t>tartozó érzékszervhez!</a:t>
            </a:r>
            <a:r>
              <a:rPr lang="hu-HU" sz="4000" b="1" dirty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4000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4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/>
            </a:r>
            <a:br>
              <a:rPr lang="hu-HU" sz="4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endParaRPr lang="hu-HU" sz="40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708920"/>
            <a:ext cx="7931224" cy="391703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>
              <a:hlinkClick r:id="rId2"/>
            </a:endParaRPr>
          </a:p>
          <a:p>
            <a:pPr marL="0" indent="0">
              <a:buNone/>
            </a:pPr>
            <a:endParaRPr lang="hu-HU" dirty="0" smtClean="0">
              <a:hlinkClick r:id="rId2"/>
            </a:endParaRPr>
          </a:p>
          <a:p>
            <a:pPr marL="0" indent="0">
              <a:buNone/>
            </a:pPr>
            <a:r>
              <a:rPr lang="hu-HU" dirty="0" smtClean="0">
                <a:hlinkClick r:id="rId2"/>
              </a:rPr>
              <a:t>https://wordwall.net/hu/resource/1739478/k%C3%B6rnyezetismeret/%C3%A9rz%C3%A9kszervek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603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Fejezd be a mondatokat!</a:t>
            </a:r>
            <a:br>
              <a:rPr lang="hu-HU" sz="3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r>
              <a:rPr lang="hu-HU" sz="3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Csak a számokat írd fel és a szót!</a:t>
            </a:r>
            <a:endParaRPr lang="hu-HU" sz="3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1.A kedvenc színem most a…………………………</a:t>
            </a:r>
          </a:p>
          <a:p>
            <a:pPr marL="0" indent="0">
              <a:buNone/>
            </a:pPr>
            <a:endParaRPr lang="hu-HU" sz="28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2.Egy finom sütiben kell, hogy legyen………….</a:t>
            </a:r>
          </a:p>
          <a:p>
            <a:pPr marL="0" indent="0">
              <a:buNone/>
            </a:pPr>
            <a:endParaRPr lang="hu-HU" sz="28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3.Ha valaki a közelemben zenét hallgat,én…………………………….</a:t>
            </a:r>
          </a:p>
          <a:p>
            <a:pPr marL="0" indent="0">
              <a:buNone/>
            </a:pPr>
            <a:endParaRPr lang="hu-HU" sz="28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4.A puha plüss állatok szerintem………………….</a:t>
            </a:r>
          </a:p>
          <a:p>
            <a:pPr marL="0" indent="0">
              <a:buNone/>
            </a:pPr>
            <a:endParaRPr lang="hu-HU" sz="28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5.Szeretem ha a ruhám mindig……………………..</a:t>
            </a:r>
          </a:p>
          <a:p>
            <a:pPr marL="0" indent="0">
              <a:buNone/>
            </a:pPr>
            <a:endParaRPr lang="hu-HU" sz="2800" b="1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hu-HU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6. A kedvenc ennivalóm…………………………</a:t>
            </a:r>
            <a:endParaRPr lang="hu-HU" sz="28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54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Végül egy kis játék! </a:t>
            </a:r>
            <a:b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Fülelj!</a:t>
            </a:r>
            <a:b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Találd ki, hol nyávog a macska!</a:t>
            </a:r>
            <a:endParaRPr lang="hu-H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564904"/>
            <a:ext cx="7931224" cy="3556992"/>
          </a:xfrm>
          <a:solidFill>
            <a:srgbClr val="FFFF00"/>
          </a:solidFill>
        </p:spPr>
        <p:txBody>
          <a:bodyPr/>
          <a:lstStyle/>
          <a:p>
            <a:pPr marL="0" lvl="0" indent="0" algn="ctr">
              <a:buNone/>
            </a:pPr>
            <a:endParaRPr lang="hu-HU" b="1" dirty="0" smtClean="0">
              <a:solidFill>
                <a:prstClr val="black"/>
              </a:solidFill>
              <a:latin typeface="Comic Sans MS" panose="030F0702030302020204" pitchFamily="66" charset="0"/>
              <a:hlinkClick r:id="rId2"/>
            </a:endParaRPr>
          </a:p>
          <a:p>
            <a:pPr marL="0" lvl="0" indent="0" algn="ctr">
              <a:buNone/>
            </a:pPr>
            <a:r>
              <a:rPr lang="hu-HU" b="1" dirty="0" smtClean="0">
                <a:solidFill>
                  <a:prstClr val="black"/>
                </a:solidFill>
                <a:latin typeface="Comic Sans MS" panose="030F0702030302020204" pitchFamily="66" charset="0"/>
                <a:hlinkClick r:id="rId2"/>
              </a:rPr>
              <a:t>https</a:t>
            </a:r>
            <a:r>
              <a:rPr lang="hu-HU" b="1" dirty="0">
                <a:solidFill>
                  <a:prstClr val="black"/>
                </a:solidFill>
                <a:latin typeface="Comic Sans MS" panose="030F0702030302020204" pitchFamily="66" charset="0"/>
                <a:hlinkClick r:id="rId2"/>
              </a:rPr>
              <a:t>://</a:t>
            </a:r>
            <a:r>
              <a:rPr lang="hu-HU" b="1" dirty="0" smtClean="0">
                <a:solidFill>
                  <a:prstClr val="black"/>
                </a:solidFill>
                <a:latin typeface="Comic Sans MS" panose="030F0702030302020204" pitchFamily="66" charset="0"/>
                <a:hlinkClick r:id="rId2"/>
              </a:rPr>
              <a:t>www.hiddenobjectgames.com/game/Find+the+cat</a:t>
            </a:r>
            <a:endParaRPr lang="hu-HU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buNone/>
            </a:pPr>
            <a:endParaRPr lang="hu-HU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637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62068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Remélem, hamarosan találkozunk! </a:t>
            </a: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hu-HU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Szervusztok!</a:t>
            </a:r>
          </a:p>
          <a:p>
            <a:pPr marL="0" indent="0" algn="r">
              <a:buNone/>
            </a:pPr>
            <a:endParaRPr lang="hu-H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hu-HU" sz="1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képek forrása: </a:t>
            </a:r>
            <a:r>
              <a:rPr lang="hu-HU" sz="1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www.freepik.com</a:t>
            </a:r>
            <a:endParaRPr lang="hu-HU" sz="16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hu-HU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118</Words>
  <Application>Microsoft Office PowerPoint</Application>
  <PresentationFormat>Diavetítés a képernyőre (4:3 oldalarány)</PresentationFormat>
  <Paragraphs>42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         Kedves Gyerekek!      Szeretettel küldöm Nektek      ezeket a kis feladatokat!       Dóri néni      csikdorineni@gmail.com      </vt:lpstr>
      <vt:lpstr> Mit láttok a képeken?  Melyik érzékszerv mire való?  </vt:lpstr>
      <vt:lpstr> Melyik állítás igaz rád leginkább?  Igaz-vagy hamis? Írd le azokat, amelyek igazak Rád! </vt:lpstr>
      <vt:lpstr> Játék!  Csoportosíts! Tedd  a képeket a hozzá tartozó érzékszervhez!  </vt:lpstr>
      <vt:lpstr>Fejezd be a mondatokat! Csak a számokat írd fel és a szót!</vt:lpstr>
      <vt:lpstr>  Végül egy kis játék!  Fülelj! Találd ki, hol nyávog a macska!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Kedves Gyerekek!  Szeretettel küldöm Nektek ezeket a kis feladatokat! </dc:title>
  <dc:creator>Windows-felhasználó</dc:creator>
  <cp:lastModifiedBy>Windows-felhasználó</cp:lastModifiedBy>
  <cp:revision>17</cp:revision>
  <dcterms:created xsi:type="dcterms:W3CDTF">2021-03-09T21:37:14Z</dcterms:created>
  <dcterms:modified xsi:type="dcterms:W3CDTF">2021-03-10T20:55:20Z</dcterms:modified>
</cp:coreProperties>
</file>