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B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7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97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53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38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5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77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68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482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2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40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17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B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788F-6280-45BD-9215-C5DEEE24B9C3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9256-D586-4F86-847B-AB60A3FFDD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9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quiz-maker.com/QDSWZ65K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ddenobjectgames.com/game/Find+the+cat" TargetMode="External"/><Relationship Id="rId2" Type="http://schemas.openxmlformats.org/officeDocument/2006/relationships/hyperlink" Target="https://wordwall.net/hu/resource/1739478/k%C3%B6rnyezetismeret/%C3%A9rz%C3%A9kszerve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476671"/>
            <a:ext cx="8954963" cy="568863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Kedves Gyerekek!</a:t>
            </a:r>
            <a: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Szeretettel </a:t>
            </a:r>
            <a:r>
              <a:rPr lang="hu-H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küldöm Nektek ezeket a kis feladatokat!</a:t>
            </a:r>
            <a:br>
              <a:rPr lang="hu-H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Dóri néni</a:t>
            </a:r>
            <a:br>
              <a:rPr lang="hu-H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hu-HU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csikdorineni</a:t>
            </a:r>
            <a:r>
              <a:rPr lang="hu-H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@</a:t>
            </a:r>
            <a:r>
              <a:rPr lang="hu-HU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gmail.com</a:t>
            </a:r>
            <a:endParaRPr lang="hu-HU" sz="40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hu-HU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hu-H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láttok a képeken?</a:t>
            </a:r>
            <a:br>
              <a:rPr lang="hu-H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Melyik érzékszerv mire való?</a:t>
            </a:r>
            <a:br>
              <a:rPr lang="hu-H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472751" cy="3734747"/>
          </a:xfrm>
        </p:spPr>
      </p:pic>
    </p:spTree>
    <p:extLst>
      <p:ext uri="{BB962C8B-B14F-4D97-AF65-F5344CB8AC3E}">
        <p14:creationId xmlns:p14="http://schemas.microsoft.com/office/powerpoint/2010/main" val="39282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B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hu-HU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hu-HU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hu-HU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hu-HU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hu-HU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 a linkre!</a:t>
            </a:r>
            <a:b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Olvassátok el egy felnőtt segítségével a mondatokat! </a:t>
            </a:r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 arra a képre, amelyik</a:t>
            </a:r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érzékszerveddel </a:t>
            </a:r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érzékeled!</a:t>
            </a:r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hu-HU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hu-HU" sz="3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28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u-HU" sz="2800" b="1" dirty="0">
                <a:solidFill>
                  <a:srgbClr val="FFFF00"/>
                </a:solidFill>
                <a:latin typeface="Comic Sans MS" panose="030F0702030302020204" pitchFamily="66" charset="0"/>
                <a:hlinkClick r:id="rId2"/>
              </a:rPr>
              <a:t>http</a:t>
            </a:r>
            <a:r>
              <a:rPr lang="hu-HU" sz="2800" b="1">
                <a:solidFill>
                  <a:srgbClr val="FFFF00"/>
                </a:solidFill>
                <a:latin typeface="Comic Sans MS" panose="030F0702030302020204" pitchFamily="66" charset="0"/>
                <a:hlinkClick r:id="rId2"/>
              </a:rPr>
              <a:t>://</a:t>
            </a:r>
            <a:r>
              <a:rPr lang="hu-HU" sz="2800" b="1" smtClean="0">
                <a:solidFill>
                  <a:srgbClr val="FFFF00"/>
                </a:solidFill>
                <a:latin typeface="Comic Sans MS" panose="030F0702030302020204" pitchFamily="66" charset="0"/>
                <a:hlinkClick r:id="rId2"/>
              </a:rPr>
              <a:t>www.quiz-maker.com/QDSWZ65K7</a:t>
            </a:r>
            <a:endParaRPr lang="hu-HU" sz="2800" b="1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hu-HU" sz="28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hu-H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hu-HU" sz="28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98109"/>
            <a:ext cx="3960440" cy="35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1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hu-HU" sz="31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hu-H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Játék!</a:t>
            </a:r>
            <a:br>
              <a:rPr lang="hu-H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Kattints erre a linkre és keresd meg, hogy hol nyávog a macska!? Ügyesen!</a:t>
            </a:r>
            <a:r>
              <a:rPr lang="hu-H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708921"/>
            <a:ext cx="7848872" cy="223224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b="1" dirty="0" smtClean="0">
              <a:latin typeface="Comic Sans MS" panose="030F0702030302020204" pitchFamily="66" charset="0"/>
              <a:hlinkClick r:id="rId2"/>
            </a:endParaRPr>
          </a:p>
          <a:p>
            <a:pPr marL="0" indent="0" algn="ctr">
              <a:buNone/>
            </a:pPr>
            <a:r>
              <a:rPr lang="hu-HU" b="1" dirty="0" smtClean="0">
                <a:latin typeface="Comic Sans MS" panose="030F0702030302020204" pitchFamily="66" charset="0"/>
                <a:hlinkClick r:id="rId3"/>
              </a:rPr>
              <a:t>https://www.hiddenobjectgames.com/game/Find+the+cat</a:t>
            </a:r>
            <a:endParaRPr lang="hu-HU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60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Keresd meg, hová bújt el a képen az egér!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191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Végül egy kis játék!</a:t>
            </a:r>
            <a:b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Vegyél elő egy dobókockát!</a:t>
            </a:r>
            <a:b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dobásnál mozogj a rajz szerint annyit, ahányat dobtál!</a:t>
            </a:r>
            <a:br>
              <a:rPr lang="hu-H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61249" y="3301274"/>
            <a:ext cx="4633557" cy="190848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4" y="116632"/>
            <a:ext cx="1119758" cy="10889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47541"/>
            <a:ext cx="6048672" cy="43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259632" y="836712"/>
            <a:ext cx="65527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Remélem, hamarosan találkozunk!</a:t>
            </a:r>
            <a:br>
              <a:rPr lang="hu-H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Szervusztok!</a:t>
            </a:r>
          </a:p>
          <a:p>
            <a:pPr algn="ctr"/>
            <a:r>
              <a:rPr lang="hu-H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algn="ctr"/>
            <a:endParaRPr lang="hu-H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r"/>
            <a:endParaRPr lang="hu-H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hu-H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hu-H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u-H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képek </a:t>
            </a:r>
            <a:r>
              <a:rPr lang="hu-H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forrása: </a:t>
            </a:r>
            <a:r>
              <a:rPr lang="hu-H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www.freepik.com</a:t>
            </a:r>
            <a:endParaRPr lang="hu-H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108075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30</Words>
  <Application>Microsoft Office PowerPoint</Application>
  <PresentationFormat>Diavetítés a képernyőre (4:3 oldalarány)</PresentationFormat>
  <Paragraphs>21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Kedves Gyerekek!     Szeretettel küldöm Nektek ezeket a kis feladatokat!     Dóri néni  csikdorineni@gmail.com</vt:lpstr>
      <vt:lpstr> Mit láttok a képeken?  Melyik érzékszerv mire való?  </vt:lpstr>
      <vt:lpstr>   Kattints a linkre! Olvassátok el egy felnőtt segítségével a mondatokat! Kattints arra a képre, amelyik érzékszerveddel érzékeled!  </vt:lpstr>
      <vt:lpstr> Játék! Kattints erre a linkre és keresd meg, hogy hol nyávog a macska!? Ügyesen! </vt:lpstr>
      <vt:lpstr>PowerPoint bemutató</vt:lpstr>
      <vt:lpstr>PowerPoint bemutató</vt:lpstr>
      <vt:lpstr>Végül egy kis játék! Vegyél elő egy dobókockát! Minden dobásnál mozogj a rajz szerint annyit, ahányat dobtál!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Kedves Gyerekek!  Szeretettel küldöm Nektek ezeket a kis feladatokat!</dc:title>
  <dc:creator>Windows-felhasználó</dc:creator>
  <cp:lastModifiedBy>Windows-felhasználó</cp:lastModifiedBy>
  <cp:revision>24</cp:revision>
  <dcterms:created xsi:type="dcterms:W3CDTF">2021-03-09T21:37:14Z</dcterms:created>
  <dcterms:modified xsi:type="dcterms:W3CDTF">2021-03-16T05:41:33Z</dcterms:modified>
</cp:coreProperties>
</file>