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4" r:id="rId5"/>
    <p:sldId id="267" r:id="rId6"/>
    <p:sldId id="259" r:id="rId7"/>
    <p:sldId id="260" r:id="rId8"/>
    <p:sldId id="265" r:id="rId9"/>
    <p:sldId id="266" r:id="rId10"/>
    <p:sldId id="269" r:id="rId11"/>
    <p:sldId id="263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8EB808"/>
    <a:srgbClr val="33B4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4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7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9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053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938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453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772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368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482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726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840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717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788F-6280-45BD-9215-C5DEEE24B9C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9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oytheater.com/visual-memor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" TargetMode="Externa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1021976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hyperlink" Target="https://www.youtube.com/watch?v=n7ZRmlvCzn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fif"/><Relationship Id="rId4" Type="http://schemas.openxmlformats.org/officeDocument/2006/relationships/image" Target="../media/image6.jf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sikdorineni@gmail.com" TargetMode="External"/><Relationship Id="rId2" Type="http://schemas.openxmlformats.org/officeDocument/2006/relationships/hyperlink" Target="https://www.youtube.com/watch?v=-yk2BBWEOt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2n2lx46SZ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928992" cy="496855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Ke</a:t>
            </a:r>
            <a:r>
              <a:rPr lang="hu-H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dves gyerekek</a:t>
            </a: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!</a:t>
            </a:r>
            <a:b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Szeretettel </a:t>
            </a:r>
            <a:r>
              <a:rPr lang="hu-H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küldöm Nektek ezeket a kis feladatokat!</a:t>
            </a:r>
            <a:br>
              <a:rPr lang="hu-H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Dóri néni</a:t>
            </a:r>
            <a:b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hu-H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csikdorineni</a:t>
            </a: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@</a:t>
            </a:r>
            <a:r>
              <a:rPr lang="hu-H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gmail.com</a:t>
            </a:r>
            <a:endParaRPr lang="hu-HU" sz="3200" b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980728"/>
            <a:ext cx="2543127" cy="166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55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692696"/>
            <a:ext cx="8147248" cy="54334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 kis jutalomjáték!</a:t>
            </a:r>
          </a:p>
          <a:p>
            <a:pPr marL="0" indent="0" algn="ctr">
              <a:buNone/>
            </a:pP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hu-HU" sz="4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Jegyezd meg a színeket, majd tedd a helyükre!</a:t>
            </a:r>
          </a:p>
          <a:p>
            <a:pPr marL="0" indent="0" algn="ctr">
              <a:buNone/>
            </a:pPr>
            <a:r>
              <a:rPr lang="hu-H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https://toytheater.com/visual-memory</a:t>
            </a:r>
            <a:r>
              <a:rPr lang="hu-HU" sz="4000" dirty="0" smtClean="0">
                <a:hlinkClick r:id="rId2"/>
              </a:rPr>
              <a:t>/</a:t>
            </a:r>
            <a:endParaRPr lang="hu-HU" sz="4000" dirty="0" smtClean="0"/>
          </a:p>
          <a:p>
            <a:pPr marL="0" indent="0">
              <a:buNone/>
            </a:pP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78292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5004048" y="2913256"/>
            <a:ext cx="403244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sz="4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Remélem, hamarosan találkozunk!</a:t>
            </a:r>
            <a:br>
              <a:rPr lang="hu-HU" sz="4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Szervusztok!</a:t>
            </a:r>
          </a:p>
          <a:p>
            <a:pPr algn="ctr"/>
            <a:r>
              <a:rPr lang="hu-HU" sz="4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</a:t>
            </a:r>
          </a:p>
          <a:p>
            <a:pPr algn="ctr"/>
            <a:endParaRPr lang="hu-H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r"/>
            <a:endParaRPr lang="hu-HU" sz="1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hu-HU" sz="1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hu-HU" sz="1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hu-HU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képek </a:t>
            </a:r>
            <a:r>
              <a:rPr lang="hu-HU" sz="1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forrása: </a:t>
            </a:r>
            <a:r>
              <a:rPr lang="hu-HU" sz="1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www.freepik.com</a:t>
            </a:r>
            <a:endParaRPr lang="hu-HU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410807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2304256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Március </a:t>
            </a:r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 A víz világnapja</a:t>
            </a:r>
            <a:b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Kattints </a:t>
            </a:r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linkre és </a:t>
            </a: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keresd meg a </a:t>
            </a:r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párokat</a:t>
            </a: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learningapps.org/10219760</a:t>
            </a: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404664"/>
            <a:ext cx="1287766" cy="110747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49290"/>
            <a:ext cx="1402190" cy="91946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550" y="2060848"/>
            <a:ext cx="1727900" cy="173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16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3658418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Jöjjön </a:t>
            </a:r>
            <a:r>
              <a:rPr lang="hu-H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 kis ujj és </a:t>
            </a:r>
            <a: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kéztorna!</a:t>
            </a:r>
            <a:b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Nézd meg a </a:t>
            </a:r>
            <a:r>
              <a:rPr lang="hu-H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videót</a:t>
            </a:r>
            <a: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www.youtube.com/watch?v=n7ZRmlvCznY</a:t>
            </a:r>
            <a: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 is csináld a mozdulatokat!</a:t>
            </a:r>
            <a:b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nehezen megy, nézd meg 2-3-szor!</a:t>
            </a:r>
            <a:b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 is állíthatod és csinálhatod lassabban!</a:t>
            </a:r>
            <a:b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1" y="1052736"/>
            <a:ext cx="1851987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22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Olvasd el balról jobbra a betűket! </a:t>
            </a:r>
            <a:b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Ahol kell, mozogj! Dobbants! Tapsolj! Csapj a combodra!</a:t>
            </a:r>
            <a:endParaRPr lang="hu-HU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700808"/>
            <a:ext cx="8469345" cy="4205695"/>
          </a:xfrm>
        </p:spPr>
      </p:pic>
    </p:spTree>
    <p:extLst>
      <p:ext uri="{BB962C8B-B14F-4D97-AF65-F5344CB8AC3E}">
        <p14:creationId xmlns:p14="http://schemas.microsoft.com/office/powerpoint/2010/main" val="19313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476672"/>
            <a:ext cx="8208912" cy="5030019"/>
          </a:xfrm>
        </p:spPr>
        <p:txBody>
          <a:bodyPr/>
          <a:lstStyle/>
          <a:p>
            <a:pPr marL="0" indent="0" algn="ctr">
              <a:buNone/>
            </a:pPr>
            <a:r>
              <a:rPr lang="hu-H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Elbújt a képen 3 értelmes szó!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Keresd meg őket!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Rajzolj le kettőt közülük!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Tartalom hely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368871"/>
            <a:ext cx="7355161" cy="365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9248" y="332656"/>
            <a:ext cx="8229600" cy="1143000"/>
          </a:xfrm>
        </p:spPr>
        <p:txBody>
          <a:bodyPr>
            <a:noAutofit/>
          </a:bodyPr>
          <a:lstStyle/>
          <a:p>
            <a:r>
              <a:rPr lang="hu-H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Olvasd el a szavakat! </a:t>
            </a:r>
            <a:br>
              <a:rPr lang="hu-H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Hány állat van közöttük?</a:t>
            </a:r>
            <a:br>
              <a:rPr lang="hu-H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Melyik szóhoz nem tartozik kép?</a:t>
            </a:r>
            <a:br>
              <a:rPr lang="hu-H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89248" y="1340768"/>
            <a:ext cx="8403232" cy="10081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ók    ló	  kéz    teve   maci    tojás  kék</a:t>
            </a:r>
          </a:p>
          <a:p>
            <a:pPr marL="0" indent="0" algn="ctr">
              <a:buNone/>
            </a:pPr>
            <a:endParaRPr lang="hu-H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564904"/>
            <a:ext cx="1152128" cy="115400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882" y="3726917"/>
            <a:ext cx="1508942" cy="1893163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132856"/>
            <a:ext cx="1659731" cy="1243196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399" y="4607130"/>
            <a:ext cx="2641461" cy="148352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871" y="2153331"/>
            <a:ext cx="1714500" cy="171450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48" y="4740815"/>
            <a:ext cx="1828800" cy="121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03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2204864"/>
            <a:ext cx="8003232" cy="392129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hu-HU" sz="4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Nézd meg ezt a videót! </a:t>
            </a:r>
          </a:p>
          <a:p>
            <a:pPr marL="0" indent="0" algn="ctr">
              <a:buNone/>
            </a:pPr>
            <a:r>
              <a:rPr lang="hu-HU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https://www.youtube.com/watch?v=-</a:t>
            </a:r>
            <a:r>
              <a:rPr lang="hu-H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yk2BBWEOt0</a:t>
            </a:r>
            <a:endParaRPr lang="hu-HU" sz="3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sz="3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sz="3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4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Rajzold le te is a gólyát! </a:t>
            </a:r>
          </a:p>
          <a:p>
            <a:pPr marL="0" indent="0" algn="ctr">
              <a:buNone/>
            </a:pPr>
            <a:r>
              <a:rPr lang="hu-H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Kérj meg valakit, hogy fényképezze le a rajzod és ha van kedved, küldd el nekem ide:</a:t>
            </a:r>
          </a:p>
          <a:p>
            <a:pPr marL="0" indent="0" algn="ctr">
              <a:buNone/>
            </a:pPr>
            <a:r>
              <a:rPr lang="hu-HU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csikdorineni</a:t>
            </a:r>
            <a:r>
              <a:rPr lang="hu-H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@</a:t>
            </a:r>
            <a:r>
              <a:rPr lang="hu-HU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gmail.com</a:t>
            </a:r>
            <a:endParaRPr lang="hu-HU" sz="3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sz="40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6131024" cy="868958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Hamarosan minden gólya megérkezik hozzánk Afrikából!</a:t>
            </a:r>
            <a:endParaRPr lang="hu-H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60648"/>
            <a:ext cx="1728192" cy="223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54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91264" cy="6048672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hu-HU" sz="6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 </a:t>
            </a:r>
            <a: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 mozgás</a:t>
            </a:r>
            <a:r>
              <a:rPr lang="hu-HU" sz="6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ctr">
              <a:buNone/>
            </a:pPr>
            <a: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6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Nézzétek </a:t>
            </a:r>
            <a: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 ezt a videót</a:t>
            </a:r>
            <a:r>
              <a:rPr lang="hu-HU" sz="6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ctr">
              <a:buNone/>
            </a:pPr>
            <a: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https://www.youtube.com/watch?v=E2n2lx46SZc</a:t>
            </a:r>
            <a: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Gólyát látok, </a:t>
            </a:r>
            <a:b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fél lábon </a:t>
            </a:r>
            <a:r>
              <a:rPr lang="hu-HU" sz="6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állok. </a:t>
            </a:r>
            <a: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6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 </a:t>
            </a:r>
            <a: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 áll fél lábon, </a:t>
            </a:r>
            <a:b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szamár lesz a nyáron</a:t>
            </a:r>
            <a:r>
              <a:rPr lang="hu-HU" sz="6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ctr">
              <a:buNone/>
            </a:pPr>
            <a:endParaRPr lang="hu-HU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6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Énekeljétek ti is a dalt!</a:t>
            </a:r>
            <a: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6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sz="6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6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Álljatok  fél lábon először a bal, majd a jobb lábatokon! </a:t>
            </a:r>
          </a:p>
          <a:p>
            <a:pPr marL="0" indent="0" algn="ctr">
              <a:buNone/>
            </a:pPr>
            <a:r>
              <a:rPr lang="hu-HU" sz="6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Közben számoljatok el 10-ig!</a:t>
            </a:r>
          </a:p>
          <a:p>
            <a:pPr marL="0" indent="0" algn="ctr">
              <a:buNone/>
            </a:pPr>
            <a:r>
              <a:rPr lang="hu-HU" sz="6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Utána csere!</a:t>
            </a:r>
          </a:p>
          <a:p>
            <a:pPr marL="0" indent="0" algn="ctr">
              <a:buNone/>
            </a:pPr>
            <a:endParaRPr lang="hu-H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45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47248" cy="1642194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Végül egy páros játék!</a:t>
            </a:r>
            <a:br>
              <a:rPr lang="hu-H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Keressetek otthon egy labdát!</a:t>
            </a:r>
            <a:endParaRPr lang="hu-H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2708920"/>
            <a:ext cx="7632848" cy="374441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hu-HU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Álljatok fél lábon anyával, apával vagy egy testvéreddel párban! </a:t>
            </a:r>
          </a:p>
          <a:p>
            <a:pPr marL="0" indent="0" algn="ctr">
              <a:buNone/>
            </a:pPr>
            <a:r>
              <a:rPr lang="hu-H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u-H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objátok egymásnak a labdát!</a:t>
            </a:r>
          </a:p>
          <a:p>
            <a:pPr marL="0" indent="0" algn="ctr">
              <a:buNone/>
            </a:pPr>
            <a:endParaRPr lang="hu-HU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Számoljatok együtt 0-tól 20-ig! 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páros számoknál váltsatok lábat!</a:t>
            </a:r>
          </a:p>
          <a:p>
            <a:pPr marL="0" indent="0" algn="ctr">
              <a:buNone/>
            </a:pPr>
            <a:endParaRPr lang="hu-H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ez már jól megy, számoljatok visszafelé is! </a:t>
            </a:r>
            <a:r>
              <a:rPr lang="hu-H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hu-H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556792"/>
            <a:ext cx="1678225" cy="155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34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4669</TotalTime>
  <Words>141</Words>
  <Application>Microsoft Office PowerPoint</Application>
  <PresentationFormat>Diavetítés a képernyőre (4:3 oldalarány)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 Kedves gyerekek!     Szeretettel küldöm Nektek ezeket a kis feladatokat!  Dóri néni csikdorineni@gmail.com</vt:lpstr>
      <vt:lpstr>          Március 22. A víz világnapja      Kattints a linkre és keresd meg a párokat!  https://learningapps.org/10219760  </vt:lpstr>
      <vt:lpstr>          Jöjjön egy kis ujj és kéztorna!     Nézd meg a videót! https://www.youtube.com/watch?v=n7ZRmlvCznY  Te is csináld a mozdulatokat! Ha nehezen megy, nézd meg 2-3-szor! Meg is állíthatod és csinálhatod lassabban!    </vt:lpstr>
      <vt:lpstr>Olvasd el balról jobbra a betűket!  Ahol kell, mozogj! Dobbants! Tapsolj! Csapj a combodra!</vt:lpstr>
      <vt:lpstr>PowerPoint bemutató</vt:lpstr>
      <vt:lpstr> Olvasd el a szavakat!  Hány állat van közöttük? Melyik szóhoz nem tartozik kép?  </vt:lpstr>
      <vt:lpstr>Hamarosan minden gólya megérkezik hozzánk Afrikából!</vt:lpstr>
      <vt:lpstr>PowerPoint bemutató</vt:lpstr>
      <vt:lpstr>Végül egy páros játék! Keressetek otthon egy labdát!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Kedves Gyerekek!  Szeretettel küldöm Nektek ezeket a kis feladatokat!</dc:title>
  <dc:creator>Windows-felhasználó</dc:creator>
  <cp:lastModifiedBy>Windows-felhasználó</cp:lastModifiedBy>
  <cp:revision>48</cp:revision>
  <dcterms:created xsi:type="dcterms:W3CDTF">2021-03-09T21:37:14Z</dcterms:created>
  <dcterms:modified xsi:type="dcterms:W3CDTF">2021-03-19T08:43:36Z</dcterms:modified>
</cp:coreProperties>
</file>